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6" r:id="rId2"/>
    <p:sldId id="257" r:id="rId3"/>
    <p:sldId id="265" r:id="rId4"/>
    <p:sldId id="260" r:id="rId5"/>
    <p:sldId id="259" r:id="rId6"/>
    <p:sldId id="261" r:id="rId7"/>
    <p:sldId id="262" r:id="rId8"/>
    <p:sldId id="272" r:id="rId9"/>
    <p:sldId id="263" r:id="rId10"/>
    <p:sldId id="264" r:id="rId11"/>
    <p:sldId id="269" r:id="rId12"/>
    <p:sldId id="270" r:id="rId13"/>
    <p:sldId id="271" r:id="rId14"/>
    <p:sldId id="273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8C8CF4-1E87-45E8-8ED7-E6CFE3F4EF8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A2192A-7E11-44EC-A655-9EB51455DA81}">
      <dgm:prSet phldrT="[Текст]" custT="1"/>
      <dgm:spPr>
        <a:solidFill>
          <a:srgbClr val="00B0F0"/>
        </a:solidFill>
        <a:ln w="76200">
          <a:solidFill>
            <a:srgbClr val="00B050"/>
          </a:solidFill>
        </a:ln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2800" b="1" smtClean="0">
              <a:solidFill>
                <a:schemeClr val="tx1"/>
              </a:solidFill>
            </a:rPr>
            <a:t>Нейропсихологические</a:t>
          </a:r>
          <a:endParaRPr lang="ru-RU" sz="2800" b="1" dirty="0">
            <a:solidFill>
              <a:schemeClr val="tx1"/>
            </a:solidFill>
          </a:endParaRPr>
        </a:p>
      </dgm:t>
    </dgm:pt>
    <dgm:pt modelId="{964DB6CC-25D7-482C-B783-59F6EEB3A210}" type="parTrans" cxnId="{78575EBF-7676-4F4C-95D6-8656221B271D}">
      <dgm:prSet/>
      <dgm:spPr/>
      <dgm:t>
        <a:bodyPr/>
        <a:lstStyle/>
        <a:p>
          <a:endParaRPr lang="ru-RU"/>
        </a:p>
      </dgm:t>
    </dgm:pt>
    <dgm:pt modelId="{4DFC6E2F-C555-420C-BCEA-0D902BBF45C6}" type="sibTrans" cxnId="{78575EBF-7676-4F4C-95D6-8656221B271D}">
      <dgm:prSet/>
      <dgm:spPr/>
      <dgm:t>
        <a:bodyPr/>
        <a:lstStyle/>
        <a:p>
          <a:endParaRPr lang="ru-RU"/>
        </a:p>
      </dgm:t>
    </dgm:pt>
    <dgm:pt modelId="{2D648B87-31C1-4052-82C0-E2C9FABAB685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/>
            <a:t>Особенности онтогенеза мозга – формирование основных структур психики ребёнка в течение его детства. </a:t>
          </a:r>
          <a:endParaRPr lang="ru-RU" sz="2000" b="1" dirty="0"/>
        </a:p>
      </dgm:t>
    </dgm:pt>
    <dgm:pt modelId="{E4173D3E-CE99-4763-9997-7AF53728B330}" type="parTrans" cxnId="{2C54F75B-E24E-40AB-BFF0-CBCA2540FFE0}">
      <dgm:prSet/>
      <dgm:spPr/>
      <dgm:t>
        <a:bodyPr/>
        <a:lstStyle/>
        <a:p>
          <a:endParaRPr lang="ru-RU"/>
        </a:p>
      </dgm:t>
    </dgm:pt>
    <dgm:pt modelId="{F595B9D4-C752-4F69-93FE-3A523276854A}" type="sibTrans" cxnId="{2C54F75B-E24E-40AB-BFF0-CBCA2540FFE0}">
      <dgm:prSet/>
      <dgm:spPr/>
      <dgm:t>
        <a:bodyPr/>
        <a:lstStyle/>
        <a:p>
          <a:endParaRPr lang="ru-RU"/>
        </a:p>
      </dgm:t>
    </dgm:pt>
    <dgm:pt modelId="{D52A11D3-1402-4B5D-A647-EC9E777532DC}">
      <dgm:prSet phldrT="[Текст]" custT="1"/>
      <dgm:spPr>
        <a:solidFill>
          <a:srgbClr val="00B0F0"/>
        </a:solidFill>
        <a:ln w="76200">
          <a:solidFill>
            <a:srgbClr val="00B050"/>
          </a:solidFill>
        </a:ln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2400" b="1" smtClean="0">
              <a:solidFill>
                <a:schemeClr val="tx1"/>
              </a:solidFill>
            </a:rPr>
            <a:t>Психолого-педагогические</a:t>
          </a:r>
          <a:endParaRPr lang="ru-RU" sz="2400" b="1" dirty="0">
            <a:solidFill>
              <a:schemeClr val="tx1"/>
            </a:solidFill>
          </a:endParaRPr>
        </a:p>
      </dgm:t>
    </dgm:pt>
    <dgm:pt modelId="{A7DE9333-2E2D-469B-888E-9CA4A4CB154F}" type="parTrans" cxnId="{9A944E42-EBE2-41D3-BAFB-217DF79351D5}">
      <dgm:prSet/>
      <dgm:spPr/>
      <dgm:t>
        <a:bodyPr/>
        <a:lstStyle/>
        <a:p>
          <a:endParaRPr lang="ru-RU"/>
        </a:p>
      </dgm:t>
    </dgm:pt>
    <dgm:pt modelId="{F1EC24C2-0AF1-4271-8633-6FC41B4E4CEB}" type="sibTrans" cxnId="{9A944E42-EBE2-41D3-BAFB-217DF79351D5}">
      <dgm:prSet/>
      <dgm:spPr/>
      <dgm:t>
        <a:bodyPr/>
        <a:lstStyle/>
        <a:p>
          <a:endParaRPr lang="ru-RU"/>
        </a:p>
      </dgm:t>
    </dgm:pt>
    <dgm:pt modelId="{A7CFDB28-0562-41D8-89B3-FA900BDA2CF5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/>
            <a:t>Возраст ребёнка, начинающего систематическое обучение в школе;</a:t>
          </a:r>
          <a:endParaRPr lang="ru-RU" sz="2000" b="1" dirty="0"/>
        </a:p>
      </dgm:t>
    </dgm:pt>
    <dgm:pt modelId="{68C2DC1B-3C56-402E-8AF1-E21779DD26F8}" type="parTrans" cxnId="{45EB12E8-884F-4AFC-843B-8D91D8F4160E}">
      <dgm:prSet/>
      <dgm:spPr/>
      <dgm:t>
        <a:bodyPr/>
        <a:lstStyle/>
        <a:p>
          <a:endParaRPr lang="ru-RU"/>
        </a:p>
      </dgm:t>
    </dgm:pt>
    <dgm:pt modelId="{A5C18722-F28A-4BF5-90EA-5A37FF8441E5}" type="sibTrans" cxnId="{45EB12E8-884F-4AFC-843B-8D91D8F4160E}">
      <dgm:prSet/>
      <dgm:spPr/>
      <dgm:t>
        <a:bodyPr/>
        <a:lstStyle/>
        <a:p>
          <a:endParaRPr lang="ru-RU"/>
        </a:p>
      </dgm:t>
    </dgm:pt>
    <dgm:pt modelId="{FB94206C-E97C-44E4-B84D-162128F3B991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err="1" smtClean="0"/>
            <a:t>Дидактико</a:t>
          </a:r>
          <a:r>
            <a:rPr lang="ru-RU" sz="2000" b="1" dirty="0" smtClean="0"/>
            <a:t> – методическая система обучения  (традиционная, развивающая).</a:t>
          </a:r>
          <a:endParaRPr lang="ru-RU" sz="2000" b="1" dirty="0"/>
        </a:p>
      </dgm:t>
    </dgm:pt>
    <dgm:pt modelId="{211AD8F7-DE6D-4353-876D-A3DCDE5AD80F}" type="parTrans" cxnId="{7BEC7E52-2165-43CD-800C-46F7A4E84252}">
      <dgm:prSet/>
      <dgm:spPr/>
      <dgm:t>
        <a:bodyPr/>
        <a:lstStyle/>
        <a:p>
          <a:endParaRPr lang="ru-RU"/>
        </a:p>
      </dgm:t>
    </dgm:pt>
    <dgm:pt modelId="{E139841F-EF88-4057-B14E-05624293FD7F}" type="sibTrans" cxnId="{7BEC7E52-2165-43CD-800C-46F7A4E84252}">
      <dgm:prSet/>
      <dgm:spPr/>
      <dgm:t>
        <a:bodyPr/>
        <a:lstStyle/>
        <a:p>
          <a:endParaRPr lang="ru-RU"/>
        </a:p>
      </dgm:t>
    </dgm:pt>
    <dgm:pt modelId="{FC11AFDB-4A97-453C-ADBE-C1C26DB40A0E}">
      <dgm:prSet phldrT="[Текст]" custT="1"/>
      <dgm:spPr>
        <a:solidFill>
          <a:srgbClr val="00B0F0"/>
        </a:solidFill>
        <a:ln w="76200">
          <a:solidFill>
            <a:srgbClr val="00B050"/>
          </a:solidFill>
        </a:ln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2800" b="1" smtClean="0">
              <a:solidFill>
                <a:schemeClr val="tx1"/>
              </a:solidFill>
            </a:rPr>
            <a:t>Психологические</a:t>
          </a:r>
          <a:endParaRPr lang="ru-RU" sz="2800" b="1" dirty="0">
            <a:solidFill>
              <a:schemeClr val="tx1"/>
            </a:solidFill>
          </a:endParaRPr>
        </a:p>
      </dgm:t>
    </dgm:pt>
    <dgm:pt modelId="{320F19B4-8006-488C-8774-357C660E9F9E}" type="parTrans" cxnId="{9BD3012E-C2A6-4BD0-B93B-87C98263EDD0}">
      <dgm:prSet/>
      <dgm:spPr/>
      <dgm:t>
        <a:bodyPr/>
        <a:lstStyle/>
        <a:p>
          <a:endParaRPr lang="ru-RU"/>
        </a:p>
      </dgm:t>
    </dgm:pt>
    <dgm:pt modelId="{E9430B5A-85BA-4AEA-A689-01CB5C5FFF4F}" type="sibTrans" cxnId="{9BD3012E-C2A6-4BD0-B93B-87C98263EDD0}">
      <dgm:prSet/>
      <dgm:spPr/>
      <dgm:t>
        <a:bodyPr/>
        <a:lstStyle/>
        <a:p>
          <a:endParaRPr lang="ru-RU"/>
        </a:p>
      </dgm:t>
    </dgm:pt>
    <dgm:pt modelId="{2FB70B9D-6512-44B2-B738-2FC9941F7400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/>
            <a:t>Уровень умственного развития;</a:t>
          </a:r>
          <a:endParaRPr lang="ru-RU" sz="2000" b="1" dirty="0"/>
        </a:p>
      </dgm:t>
    </dgm:pt>
    <dgm:pt modelId="{5B524948-3F5D-4247-9344-4B52A02935F6}" type="parTrans" cxnId="{EA59F6B0-8677-4FA6-B62F-1DBAFEBB7781}">
      <dgm:prSet/>
      <dgm:spPr/>
      <dgm:t>
        <a:bodyPr/>
        <a:lstStyle/>
        <a:p>
          <a:endParaRPr lang="ru-RU"/>
        </a:p>
      </dgm:t>
    </dgm:pt>
    <dgm:pt modelId="{1A9D7C6A-5CED-4073-BAA8-E6449BC2D857}" type="sibTrans" cxnId="{EA59F6B0-8677-4FA6-B62F-1DBAFEBB7781}">
      <dgm:prSet/>
      <dgm:spPr/>
      <dgm:t>
        <a:bodyPr/>
        <a:lstStyle/>
        <a:p>
          <a:endParaRPr lang="ru-RU"/>
        </a:p>
      </dgm:t>
    </dgm:pt>
    <dgm:pt modelId="{ECE54AAD-E285-4A05-8AB0-34C4B857B462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/>
            <a:t>Психологическая готовность к школьному обучению;</a:t>
          </a:r>
          <a:endParaRPr lang="ru-RU" sz="2000" b="1" dirty="0"/>
        </a:p>
      </dgm:t>
    </dgm:pt>
    <dgm:pt modelId="{298E3108-7D7A-45FD-BCF3-87CDA71A52D7}" type="parTrans" cxnId="{18F5017F-23DA-462D-950E-5FCBC141F005}">
      <dgm:prSet/>
      <dgm:spPr/>
      <dgm:t>
        <a:bodyPr/>
        <a:lstStyle/>
        <a:p>
          <a:endParaRPr lang="ru-RU"/>
        </a:p>
      </dgm:t>
    </dgm:pt>
    <dgm:pt modelId="{0E78898E-5F0A-47CB-9940-1E174E896FB2}" type="sibTrans" cxnId="{18F5017F-23DA-462D-950E-5FCBC141F005}">
      <dgm:prSet/>
      <dgm:spPr/>
      <dgm:t>
        <a:bodyPr/>
        <a:lstStyle/>
        <a:p>
          <a:endParaRPr lang="ru-RU"/>
        </a:p>
      </dgm:t>
    </dgm:pt>
    <dgm:pt modelId="{F075ABCB-542C-4E79-B1F4-EAEB70838B42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/>
            <a:t>Индивидуально –психологические  особенности (темперамент).</a:t>
          </a:r>
          <a:endParaRPr lang="ru-RU" sz="2000" b="1" dirty="0"/>
        </a:p>
      </dgm:t>
    </dgm:pt>
    <dgm:pt modelId="{4441DA9C-05E4-46A4-A0D6-F4FD66D49609}" type="parTrans" cxnId="{F785903B-865F-43FD-8B2C-1EC037B3F3BE}">
      <dgm:prSet/>
      <dgm:spPr/>
      <dgm:t>
        <a:bodyPr/>
        <a:lstStyle/>
        <a:p>
          <a:endParaRPr lang="ru-RU"/>
        </a:p>
      </dgm:t>
    </dgm:pt>
    <dgm:pt modelId="{D017C74A-EDB8-4B7E-A15F-7A48F0D5D8F6}" type="sibTrans" cxnId="{F785903B-865F-43FD-8B2C-1EC037B3F3BE}">
      <dgm:prSet/>
      <dgm:spPr/>
      <dgm:t>
        <a:bodyPr/>
        <a:lstStyle/>
        <a:p>
          <a:endParaRPr lang="ru-RU"/>
        </a:p>
      </dgm:t>
    </dgm:pt>
    <dgm:pt modelId="{1D9ABE1C-A537-447A-A5DA-D7514FB6E846}" type="pres">
      <dgm:prSet presAssocID="{1E8C8CF4-1E87-45E8-8ED7-E6CFE3F4EF8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E92556-9055-4B27-A5FA-5CF805148A18}" type="pres">
      <dgm:prSet presAssocID="{D4A2192A-7E11-44EC-A655-9EB51455DA81}" presName="composite" presStyleCnt="0"/>
      <dgm:spPr/>
      <dgm:t>
        <a:bodyPr/>
        <a:lstStyle/>
        <a:p>
          <a:endParaRPr lang="ru-RU"/>
        </a:p>
      </dgm:t>
    </dgm:pt>
    <dgm:pt modelId="{22C2F3EB-FFD8-472C-863C-6508D6E42BF8}" type="pres">
      <dgm:prSet presAssocID="{D4A2192A-7E11-44EC-A655-9EB51455DA81}" presName="parTx" presStyleLbl="alignNode1" presStyleIdx="0" presStyleCnt="3" custScaleY="208960" custLinFactNeighborX="6053" custLinFactNeighborY="-320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04CDEE-047E-43A8-A7B4-C20588AF5091}" type="pres">
      <dgm:prSet presAssocID="{D4A2192A-7E11-44EC-A655-9EB51455DA81}" presName="desTx" presStyleLbl="alignAccFollowNode1" presStyleIdx="0" presStyleCnt="3" custScaleY="95581" custLinFactNeighborX="6053" custLinFactNeighborY="31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97AFA-545F-4D29-8185-78A7257AEF4D}" type="pres">
      <dgm:prSet presAssocID="{4DFC6E2F-C555-420C-BCEA-0D902BBF45C6}" presName="space" presStyleCnt="0"/>
      <dgm:spPr/>
      <dgm:t>
        <a:bodyPr/>
        <a:lstStyle/>
        <a:p>
          <a:endParaRPr lang="ru-RU"/>
        </a:p>
      </dgm:t>
    </dgm:pt>
    <dgm:pt modelId="{9508ACC8-F669-4A80-8B2D-36A0510FACB0}" type="pres">
      <dgm:prSet presAssocID="{D52A11D3-1402-4B5D-A647-EC9E777532DC}" presName="composite" presStyleCnt="0"/>
      <dgm:spPr/>
      <dgm:t>
        <a:bodyPr/>
        <a:lstStyle/>
        <a:p>
          <a:endParaRPr lang="ru-RU"/>
        </a:p>
      </dgm:t>
    </dgm:pt>
    <dgm:pt modelId="{1083E6B0-7E5D-4A70-AFE6-57CF03CA154B}" type="pres">
      <dgm:prSet presAssocID="{D52A11D3-1402-4B5D-A647-EC9E777532DC}" presName="parTx" presStyleLbl="alignNode1" presStyleIdx="1" presStyleCnt="3" custScaleY="192515" custLinFactNeighborX="1180" custLinFactNeighborY="-419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2FE418-1384-4651-8AF4-B98D29F3BBD8}" type="pres">
      <dgm:prSet presAssocID="{D52A11D3-1402-4B5D-A647-EC9E777532DC}" presName="desTx" presStyleLbl="alignAccFollowNode1" presStyleIdx="1" presStyleCnt="3" custScaleY="94763" custLinFactNeighborX="-1692" custLinFactNeighborY="10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2E7D8C-5CA9-44A1-976B-AD691D92228D}" type="pres">
      <dgm:prSet presAssocID="{F1EC24C2-0AF1-4271-8633-6FC41B4E4CEB}" presName="space" presStyleCnt="0"/>
      <dgm:spPr/>
      <dgm:t>
        <a:bodyPr/>
        <a:lstStyle/>
        <a:p>
          <a:endParaRPr lang="ru-RU"/>
        </a:p>
      </dgm:t>
    </dgm:pt>
    <dgm:pt modelId="{4B56565B-21CE-4832-B482-6E6CAFCC05A3}" type="pres">
      <dgm:prSet presAssocID="{FC11AFDB-4A97-453C-ADBE-C1C26DB40A0E}" presName="composite" presStyleCnt="0"/>
      <dgm:spPr/>
      <dgm:t>
        <a:bodyPr/>
        <a:lstStyle/>
        <a:p>
          <a:endParaRPr lang="ru-RU"/>
        </a:p>
      </dgm:t>
    </dgm:pt>
    <dgm:pt modelId="{E2D83D04-1AAB-4126-B764-40A48AABA2AE}" type="pres">
      <dgm:prSet presAssocID="{FC11AFDB-4A97-453C-ADBE-C1C26DB40A0E}" presName="parTx" presStyleLbl="alignNode1" presStyleIdx="2" presStyleCnt="3" custScaleY="190746" custLinFactNeighborX="-6565" custLinFactNeighborY="-313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9A0FA5-676D-44C3-A2A4-6696914D502B}" type="pres">
      <dgm:prSet presAssocID="{FC11AFDB-4A97-453C-ADBE-C1C26DB40A0E}" presName="desTx" presStyleLbl="alignAccFollowNode1" presStyleIdx="2" presStyleCnt="3" custLinFactNeighborX="-6565" custLinFactNeighborY="125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490EEB-6532-4AA1-8B2F-DFC1612B1273}" type="presOf" srcId="{A7CFDB28-0562-41D8-89B3-FA900BDA2CF5}" destId="{0D2FE418-1384-4651-8AF4-B98D29F3BBD8}" srcOrd="0" destOrd="0" presId="urn:microsoft.com/office/officeart/2005/8/layout/hList1"/>
    <dgm:cxn modelId="{3E3E1258-747F-4AB5-A5C2-77D2BBE368F4}" type="presOf" srcId="{FC11AFDB-4A97-453C-ADBE-C1C26DB40A0E}" destId="{E2D83D04-1AAB-4126-B764-40A48AABA2AE}" srcOrd="0" destOrd="0" presId="urn:microsoft.com/office/officeart/2005/8/layout/hList1"/>
    <dgm:cxn modelId="{EA59F6B0-8677-4FA6-B62F-1DBAFEBB7781}" srcId="{FC11AFDB-4A97-453C-ADBE-C1C26DB40A0E}" destId="{2FB70B9D-6512-44B2-B738-2FC9941F7400}" srcOrd="0" destOrd="0" parTransId="{5B524948-3F5D-4247-9344-4B52A02935F6}" sibTransId="{1A9D7C6A-5CED-4073-BAA8-E6449BC2D857}"/>
    <dgm:cxn modelId="{F785903B-865F-43FD-8B2C-1EC037B3F3BE}" srcId="{FC11AFDB-4A97-453C-ADBE-C1C26DB40A0E}" destId="{F075ABCB-542C-4E79-B1F4-EAEB70838B42}" srcOrd="2" destOrd="0" parTransId="{4441DA9C-05E4-46A4-A0D6-F4FD66D49609}" sibTransId="{D017C74A-EDB8-4B7E-A15F-7A48F0D5D8F6}"/>
    <dgm:cxn modelId="{0A841813-FB9D-4256-8B40-B1FBE7852BB9}" type="presOf" srcId="{1E8C8CF4-1E87-45E8-8ED7-E6CFE3F4EF84}" destId="{1D9ABE1C-A537-447A-A5DA-D7514FB6E846}" srcOrd="0" destOrd="0" presId="urn:microsoft.com/office/officeart/2005/8/layout/hList1"/>
    <dgm:cxn modelId="{12D4E423-40D9-4F8E-92A9-6E4C242440C4}" type="presOf" srcId="{D4A2192A-7E11-44EC-A655-9EB51455DA81}" destId="{22C2F3EB-FFD8-472C-863C-6508D6E42BF8}" srcOrd="0" destOrd="0" presId="urn:microsoft.com/office/officeart/2005/8/layout/hList1"/>
    <dgm:cxn modelId="{45EB12E8-884F-4AFC-843B-8D91D8F4160E}" srcId="{D52A11D3-1402-4B5D-A647-EC9E777532DC}" destId="{A7CFDB28-0562-41D8-89B3-FA900BDA2CF5}" srcOrd="0" destOrd="0" parTransId="{68C2DC1B-3C56-402E-8AF1-E21779DD26F8}" sibTransId="{A5C18722-F28A-4BF5-90EA-5A37FF8441E5}"/>
    <dgm:cxn modelId="{CE0C1DA4-0DB5-4FC3-B33F-F1E9312141AC}" type="presOf" srcId="{2D648B87-31C1-4052-82C0-E2C9FABAB685}" destId="{4B04CDEE-047E-43A8-A7B4-C20588AF5091}" srcOrd="0" destOrd="0" presId="urn:microsoft.com/office/officeart/2005/8/layout/hList1"/>
    <dgm:cxn modelId="{78575EBF-7676-4F4C-95D6-8656221B271D}" srcId="{1E8C8CF4-1E87-45E8-8ED7-E6CFE3F4EF84}" destId="{D4A2192A-7E11-44EC-A655-9EB51455DA81}" srcOrd="0" destOrd="0" parTransId="{964DB6CC-25D7-482C-B783-59F6EEB3A210}" sibTransId="{4DFC6E2F-C555-420C-BCEA-0D902BBF45C6}"/>
    <dgm:cxn modelId="{9BD3012E-C2A6-4BD0-B93B-87C98263EDD0}" srcId="{1E8C8CF4-1E87-45E8-8ED7-E6CFE3F4EF84}" destId="{FC11AFDB-4A97-453C-ADBE-C1C26DB40A0E}" srcOrd="2" destOrd="0" parTransId="{320F19B4-8006-488C-8774-357C660E9F9E}" sibTransId="{E9430B5A-85BA-4AEA-A689-01CB5C5FFF4F}"/>
    <dgm:cxn modelId="{18F5017F-23DA-462D-950E-5FCBC141F005}" srcId="{FC11AFDB-4A97-453C-ADBE-C1C26DB40A0E}" destId="{ECE54AAD-E285-4A05-8AB0-34C4B857B462}" srcOrd="1" destOrd="0" parTransId="{298E3108-7D7A-45FD-BCF3-87CDA71A52D7}" sibTransId="{0E78898E-5F0A-47CB-9940-1E174E896FB2}"/>
    <dgm:cxn modelId="{2C54F75B-E24E-40AB-BFF0-CBCA2540FFE0}" srcId="{D4A2192A-7E11-44EC-A655-9EB51455DA81}" destId="{2D648B87-31C1-4052-82C0-E2C9FABAB685}" srcOrd="0" destOrd="0" parTransId="{E4173D3E-CE99-4763-9997-7AF53728B330}" sibTransId="{F595B9D4-C752-4F69-93FE-3A523276854A}"/>
    <dgm:cxn modelId="{7BEC7E52-2165-43CD-800C-46F7A4E84252}" srcId="{D52A11D3-1402-4B5D-A647-EC9E777532DC}" destId="{FB94206C-E97C-44E4-B84D-162128F3B991}" srcOrd="1" destOrd="0" parTransId="{211AD8F7-DE6D-4353-876D-A3DCDE5AD80F}" sibTransId="{E139841F-EF88-4057-B14E-05624293FD7F}"/>
    <dgm:cxn modelId="{9A944E42-EBE2-41D3-BAFB-217DF79351D5}" srcId="{1E8C8CF4-1E87-45E8-8ED7-E6CFE3F4EF84}" destId="{D52A11D3-1402-4B5D-A647-EC9E777532DC}" srcOrd="1" destOrd="0" parTransId="{A7DE9333-2E2D-469B-888E-9CA4A4CB154F}" sibTransId="{F1EC24C2-0AF1-4271-8633-6FC41B4E4CEB}"/>
    <dgm:cxn modelId="{08405088-2168-4A15-B382-323CE1ABAA88}" type="presOf" srcId="{D52A11D3-1402-4B5D-A647-EC9E777532DC}" destId="{1083E6B0-7E5D-4A70-AFE6-57CF03CA154B}" srcOrd="0" destOrd="0" presId="urn:microsoft.com/office/officeart/2005/8/layout/hList1"/>
    <dgm:cxn modelId="{C0E77E53-8B6D-4CD7-8E82-CAA0B5797BFC}" type="presOf" srcId="{2FB70B9D-6512-44B2-B738-2FC9941F7400}" destId="{889A0FA5-676D-44C3-A2A4-6696914D502B}" srcOrd="0" destOrd="0" presId="urn:microsoft.com/office/officeart/2005/8/layout/hList1"/>
    <dgm:cxn modelId="{D358E8C2-FC35-40B6-9DC4-86A6A2C11B77}" type="presOf" srcId="{F075ABCB-542C-4E79-B1F4-EAEB70838B42}" destId="{889A0FA5-676D-44C3-A2A4-6696914D502B}" srcOrd="0" destOrd="2" presId="urn:microsoft.com/office/officeart/2005/8/layout/hList1"/>
    <dgm:cxn modelId="{2EC33AFE-FE0C-4643-81F9-19223E3F8831}" type="presOf" srcId="{FB94206C-E97C-44E4-B84D-162128F3B991}" destId="{0D2FE418-1384-4651-8AF4-B98D29F3BBD8}" srcOrd="0" destOrd="1" presId="urn:microsoft.com/office/officeart/2005/8/layout/hList1"/>
    <dgm:cxn modelId="{602ADDCF-3E8A-4FF8-B334-AA64EBDF5C33}" type="presOf" srcId="{ECE54AAD-E285-4A05-8AB0-34C4B857B462}" destId="{889A0FA5-676D-44C3-A2A4-6696914D502B}" srcOrd="0" destOrd="1" presId="urn:microsoft.com/office/officeart/2005/8/layout/hList1"/>
    <dgm:cxn modelId="{8CC0D7ED-67AE-4D64-B190-ED495B8AF1E7}" type="presParOf" srcId="{1D9ABE1C-A537-447A-A5DA-D7514FB6E846}" destId="{4CE92556-9055-4B27-A5FA-5CF805148A18}" srcOrd="0" destOrd="0" presId="urn:microsoft.com/office/officeart/2005/8/layout/hList1"/>
    <dgm:cxn modelId="{0D0DC4EC-3D24-4443-B52D-C5B6A858CB53}" type="presParOf" srcId="{4CE92556-9055-4B27-A5FA-5CF805148A18}" destId="{22C2F3EB-FFD8-472C-863C-6508D6E42BF8}" srcOrd="0" destOrd="0" presId="urn:microsoft.com/office/officeart/2005/8/layout/hList1"/>
    <dgm:cxn modelId="{D0AF1E16-694B-49E9-8705-55E72EE3F916}" type="presParOf" srcId="{4CE92556-9055-4B27-A5FA-5CF805148A18}" destId="{4B04CDEE-047E-43A8-A7B4-C20588AF5091}" srcOrd="1" destOrd="0" presId="urn:microsoft.com/office/officeart/2005/8/layout/hList1"/>
    <dgm:cxn modelId="{CF284333-C272-498B-BEE1-5EF7C77D3F13}" type="presParOf" srcId="{1D9ABE1C-A537-447A-A5DA-D7514FB6E846}" destId="{4CC97AFA-545F-4D29-8185-78A7257AEF4D}" srcOrd="1" destOrd="0" presId="urn:microsoft.com/office/officeart/2005/8/layout/hList1"/>
    <dgm:cxn modelId="{5674A397-5832-4CED-9594-2D7B057F69AB}" type="presParOf" srcId="{1D9ABE1C-A537-447A-A5DA-D7514FB6E846}" destId="{9508ACC8-F669-4A80-8B2D-36A0510FACB0}" srcOrd="2" destOrd="0" presId="urn:microsoft.com/office/officeart/2005/8/layout/hList1"/>
    <dgm:cxn modelId="{2E15AAD3-7EE8-4E09-9D77-BE2B40F78685}" type="presParOf" srcId="{9508ACC8-F669-4A80-8B2D-36A0510FACB0}" destId="{1083E6B0-7E5D-4A70-AFE6-57CF03CA154B}" srcOrd="0" destOrd="0" presId="urn:microsoft.com/office/officeart/2005/8/layout/hList1"/>
    <dgm:cxn modelId="{B956DFCE-75DE-4973-BE9E-6FB6AFB81DA8}" type="presParOf" srcId="{9508ACC8-F669-4A80-8B2D-36A0510FACB0}" destId="{0D2FE418-1384-4651-8AF4-B98D29F3BBD8}" srcOrd="1" destOrd="0" presId="urn:microsoft.com/office/officeart/2005/8/layout/hList1"/>
    <dgm:cxn modelId="{5AA37778-CF62-4456-9FAD-31933949E4A0}" type="presParOf" srcId="{1D9ABE1C-A537-447A-A5DA-D7514FB6E846}" destId="{902E7D8C-5CA9-44A1-976B-AD691D92228D}" srcOrd="3" destOrd="0" presId="urn:microsoft.com/office/officeart/2005/8/layout/hList1"/>
    <dgm:cxn modelId="{42614545-A963-425E-9216-41D899E6311A}" type="presParOf" srcId="{1D9ABE1C-A537-447A-A5DA-D7514FB6E846}" destId="{4B56565B-21CE-4832-B482-6E6CAFCC05A3}" srcOrd="4" destOrd="0" presId="urn:microsoft.com/office/officeart/2005/8/layout/hList1"/>
    <dgm:cxn modelId="{68F8F14F-2324-4286-AE20-AF0B598FD20B}" type="presParOf" srcId="{4B56565B-21CE-4832-B482-6E6CAFCC05A3}" destId="{E2D83D04-1AAB-4126-B764-40A48AABA2AE}" srcOrd="0" destOrd="0" presId="urn:microsoft.com/office/officeart/2005/8/layout/hList1"/>
    <dgm:cxn modelId="{3794B0EA-01B9-471F-9A28-7BC940C1B1A3}" type="presParOf" srcId="{4B56565B-21CE-4832-B482-6E6CAFCC05A3}" destId="{889A0FA5-676D-44C3-A2A4-6696914D502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CFA754-4FDF-4A83-8BA5-92F82DC6AD7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A1AADA-EC4A-493F-B5B5-862E8125718B}">
      <dgm:prSet phldrT="[Текст]"/>
      <dgm:spPr/>
      <dgm:t>
        <a:bodyPr/>
        <a:lstStyle/>
        <a:p>
          <a:r>
            <a:rPr lang="en-US" dirty="0" smtClean="0"/>
            <a:t>I</a:t>
          </a:r>
          <a:r>
            <a:rPr lang="ru-RU" dirty="0" smtClean="0"/>
            <a:t> блок</a:t>
          </a:r>
          <a:r>
            <a:rPr lang="en-US" dirty="0" smtClean="0"/>
            <a:t> </a:t>
          </a:r>
          <a:endParaRPr lang="ru-RU" dirty="0"/>
        </a:p>
      </dgm:t>
    </dgm:pt>
    <dgm:pt modelId="{A4FF81C2-D593-4201-A7B2-726F97923D1A}" type="parTrans" cxnId="{1689E004-207D-412C-B06A-011B0B5162B3}">
      <dgm:prSet/>
      <dgm:spPr/>
      <dgm:t>
        <a:bodyPr/>
        <a:lstStyle/>
        <a:p>
          <a:endParaRPr lang="ru-RU"/>
        </a:p>
      </dgm:t>
    </dgm:pt>
    <dgm:pt modelId="{44D4A92C-5B3D-429F-99A2-2D6D1B551749}" type="sibTrans" cxnId="{1689E004-207D-412C-B06A-011B0B5162B3}">
      <dgm:prSet/>
      <dgm:spPr/>
      <dgm:t>
        <a:bodyPr/>
        <a:lstStyle/>
        <a:p>
          <a:endParaRPr lang="ru-RU"/>
        </a:p>
      </dgm:t>
    </dgm:pt>
    <dgm:pt modelId="{756DDDF1-6E5B-4ACF-AF9D-F28BDD3E0119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400" b="1" i="1" u="sng" dirty="0" smtClean="0"/>
            <a:t>Энергетический</a:t>
          </a:r>
          <a:r>
            <a:rPr lang="ru-RU" sz="2400" b="1" i="1" dirty="0" smtClean="0"/>
            <a:t> - поддерживает нужный тонус коры</a:t>
          </a:r>
          <a:endParaRPr lang="ru-RU" sz="2400" b="1" i="1" dirty="0">
            <a:solidFill>
              <a:srgbClr val="FF0000"/>
            </a:solidFill>
          </a:endParaRPr>
        </a:p>
      </dgm:t>
    </dgm:pt>
    <dgm:pt modelId="{47BE8351-AE39-4578-8C23-29C452BE2081}" type="parTrans" cxnId="{DBC06287-6A3B-4D60-A3B2-FED8AF05F67A}">
      <dgm:prSet/>
      <dgm:spPr/>
      <dgm:t>
        <a:bodyPr/>
        <a:lstStyle/>
        <a:p>
          <a:endParaRPr lang="ru-RU"/>
        </a:p>
      </dgm:t>
    </dgm:pt>
    <dgm:pt modelId="{B90BCF39-0175-4FA8-AB27-213BA327184F}" type="sibTrans" cxnId="{DBC06287-6A3B-4D60-A3B2-FED8AF05F67A}">
      <dgm:prSet/>
      <dgm:spPr/>
      <dgm:t>
        <a:bodyPr/>
        <a:lstStyle/>
        <a:p>
          <a:endParaRPr lang="ru-RU"/>
        </a:p>
      </dgm:t>
    </dgm:pt>
    <dgm:pt modelId="{CF92CF4E-0209-440A-BA4E-28BE421DEBF7}">
      <dgm:prSet phldrT="[Текст]"/>
      <dgm:spPr/>
      <dgm:t>
        <a:bodyPr/>
        <a:lstStyle/>
        <a:p>
          <a:r>
            <a:rPr lang="en-US" dirty="0" smtClean="0"/>
            <a:t>II</a:t>
          </a:r>
          <a:r>
            <a:rPr lang="ru-RU" dirty="0" smtClean="0"/>
            <a:t> блок</a:t>
          </a:r>
          <a:r>
            <a:rPr lang="en-US" dirty="0" smtClean="0"/>
            <a:t> </a:t>
          </a:r>
          <a:endParaRPr lang="ru-RU" dirty="0"/>
        </a:p>
      </dgm:t>
    </dgm:pt>
    <dgm:pt modelId="{D3E61466-4A02-458E-BD29-4B8C1681937B}" type="parTrans" cxnId="{DB8DBD24-09C5-4ABC-8E73-79B2C4FA81BE}">
      <dgm:prSet/>
      <dgm:spPr/>
      <dgm:t>
        <a:bodyPr/>
        <a:lstStyle/>
        <a:p>
          <a:endParaRPr lang="ru-RU"/>
        </a:p>
      </dgm:t>
    </dgm:pt>
    <dgm:pt modelId="{D87F644B-A263-4CD5-A58E-DEE37D79198B}" type="sibTrans" cxnId="{DB8DBD24-09C5-4ABC-8E73-79B2C4FA81BE}">
      <dgm:prSet/>
      <dgm:spPr/>
      <dgm:t>
        <a:bodyPr/>
        <a:lstStyle/>
        <a:p>
          <a:endParaRPr lang="ru-RU"/>
        </a:p>
      </dgm:t>
    </dgm:pt>
    <dgm:pt modelId="{2C99BB1B-796C-4254-9BD8-E4F510376D3B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400" b="1" i="1" dirty="0" smtClean="0"/>
            <a:t>Приема, переработки и хранения информации</a:t>
          </a:r>
          <a:endParaRPr lang="ru-RU" sz="2400" b="1" i="1" dirty="0"/>
        </a:p>
      </dgm:t>
    </dgm:pt>
    <dgm:pt modelId="{B8D540DD-FE86-467B-9A99-8D440C1A1345}" type="parTrans" cxnId="{A954D201-CF9D-43F5-A6C3-37FF1213F271}">
      <dgm:prSet/>
      <dgm:spPr/>
      <dgm:t>
        <a:bodyPr/>
        <a:lstStyle/>
        <a:p>
          <a:endParaRPr lang="ru-RU"/>
        </a:p>
      </dgm:t>
    </dgm:pt>
    <dgm:pt modelId="{D2DC38A7-8F0B-49DF-A899-79D4FD9FE3D0}" type="sibTrans" cxnId="{A954D201-CF9D-43F5-A6C3-37FF1213F271}">
      <dgm:prSet/>
      <dgm:spPr/>
      <dgm:t>
        <a:bodyPr/>
        <a:lstStyle/>
        <a:p>
          <a:endParaRPr lang="ru-RU"/>
        </a:p>
      </dgm:t>
    </dgm:pt>
    <dgm:pt modelId="{CC4A480E-F924-4B09-B9DC-F277B847738B}">
      <dgm:prSet phldrT="[Текст]"/>
      <dgm:spPr/>
      <dgm:t>
        <a:bodyPr/>
        <a:lstStyle/>
        <a:p>
          <a:r>
            <a:rPr lang="en-US" dirty="0" smtClean="0"/>
            <a:t>III</a:t>
          </a:r>
          <a:r>
            <a:rPr lang="en-US" baseline="0" dirty="0" smtClean="0"/>
            <a:t> </a:t>
          </a:r>
          <a:r>
            <a:rPr lang="ru-RU" baseline="0" dirty="0" smtClean="0"/>
            <a:t>блок</a:t>
          </a:r>
          <a:endParaRPr lang="ru-RU" dirty="0"/>
        </a:p>
      </dgm:t>
    </dgm:pt>
    <dgm:pt modelId="{6FF35409-F9C6-4F75-867F-81538A836A0D}" type="parTrans" cxnId="{7315F5E2-9812-4372-A976-93602B51F40E}">
      <dgm:prSet/>
      <dgm:spPr/>
      <dgm:t>
        <a:bodyPr/>
        <a:lstStyle/>
        <a:p>
          <a:endParaRPr lang="ru-RU"/>
        </a:p>
      </dgm:t>
    </dgm:pt>
    <dgm:pt modelId="{5C3D0DB1-3FCF-4A35-ADDE-0AE83C905500}" type="sibTrans" cxnId="{7315F5E2-9812-4372-A976-93602B51F40E}">
      <dgm:prSet/>
      <dgm:spPr/>
      <dgm:t>
        <a:bodyPr/>
        <a:lstStyle/>
        <a:p>
          <a:endParaRPr lang="ru-RU"/>
        </a:p>
      </dgm:t>
    </dgm:pt>
    <dgm:pt modelId="{D206A91B-E842-4B4F-A404-26BCC81BB919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400" b="1" i="1" dirty="0" smtClean="0"/>
            <a:t>Программирования поведения, регуляции и контроля за протеканием психической деятельности</a:t>
          </a:r>
          <a:endParaRPr lang="ru-RU" sz="2100" dirty="0"/>
        </a:p>
      </dgm:t>
    </dgm:pt>
    <dgm:pt modelId="{26C28F69-FEAD-4638-8416-8E9535F7F9C0}" type="parTrans" cxnId="{C06B4873-5CCE-4BE0-BE11-1EB0A827550E}">
      <dgm:prSet/>
      <dgm:spPr/>
      <dgm:t>
        <a:bodyPr/>
        <a:lstStyle/>
        <a:p>
          <a:endParaRPr lang="ru-RU"/>
        </a:p>
      </dgm:t>
    </dgm:pt>
    <dgm:pt modelId="{29541A6A-FAC5-4E2B-AE3D-A6F31F50CACE}" type="sibTrans" cxnId="{C06B4873-5CCE-4BE0-BE11-1EB0A827550E}">
      <dgm:prSet/>
      <dgm:spPr/>
      <dgm:t>
        <a:bodyPr/>
        <a:lstStyle/>
        <a:p>
          <a:endParaRPr lang="ru-RU"/>
        </a:p>
      </dgm:t>
    </dgm:pt>
    <dgm:pt modelId="{0FDB3BC8-358A-4DAA-BCE1-17250BE8347D}" type="pres">
      <dgm:prSet presAssocID="{5CCFA754-4FDF-4A83-8BA5-92F82DC6AD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DD965B-455E-4C7C-B742-3919300BB309}" type="pres">
      <dgm:prSet presAssocID="{C6A1AADA-EC4A-493F-B5B5-862E8125718B}" presName="linNode" presStyleCnt="0"/>
      <dgm:spPr/>
    </dgm:pt>
    <dgm:pt modelId="{A53AE19A-92BD-4BD9-8FE5-791F0D7CCAF5}" type="pres">
      <dgm:prSet presAssocID="{C6A1AADA-EC4A-493F-B5B5-862E8125718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9A74E-A219-4170-AD57-BCBFF79166C3}" type="pres">
      <dgm:prSet presAssocID="{C6A1AADA-EC4A-493F-B5B5-862E8125718B}" presName="descendantText" presStyleLbl="alignAccFollowNode1" presStyleIdx="0" presStyleCnt="3" custScaleY="140564" custLinFactNeighborX="98" custLinFactNeighborY="10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CC978C-146A-4E2C-BE53-8F696930CE8F}" type="pres">
      <dgm:prSet presAssocID="{44D4A92C-5B3D-429F-99A2-2D6D1B551749}" presName="sp" presStyleCnt="0"/>
      <dgm:spPr/>
    </dgm:pt>
    <dgm:pt modelId="{E6858EEC-A674-426F-B5E2-3DD732C54369}" type="pres">
      <dgm:prSet presAssocID="{CF92CF4E-0209-440A-BA4E-28BE421DEBF7}" presName="linNode" presStyleCnt="0"/>
      <dgm:spPr/>
    </dgm:pt>
    <dgm:pt modelId="{80436CBF-C75C-46BE-8519-D03103AE4E2A}" type="pres">
      <dgm:prSet presAssocID="{CF92CF4E-0209-440A-BA4E-28BE421DEBF7}" presName="parentText" presStyleLbl="node1" presStyleIdx="1" presStyleCnt="3" custLinFactNeighborX="-573" custLinFactNeighborY="4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249369-D30E-409C-AB82-CF82D5C91BD8}" type="pres">
      <dgm:prSet presAssocID="{CF92CF4E-0209-440A-BA4E-28BE421DEBF7}" presName="descendantText" presStyleLbl="alignAccFollowNode1" presStyleIdx="1" presStyleCnt="3" custLinFactNeighborX="1" custLinFactNeighborY="5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553D2F-315C-4ED6-BAB1-C561766CCA58}" type="pres">
      <dgm:prSet presAssocID="{D87F644B-A263-4CD5-A58E-DEE37D79198B}" presName="sp" presStyleCnt="0"/>
      <dgm:spPr/>
    </dgm:pt>
    <dgm:pt modelId="{E91DAFF6-A655-4F2B-A8D6-57D49408EF0E}" type="pres">
      <dgm:prSet presAssocID="{CC4A480E-F924-4B09-B9DC-F277B847738B}" presName="linNode" presStyleCnt="0"/>
      <dgm:spPr/>
    </dgm:pt>
    <dgm:pt modelId="{420D821A-193F-4F72-B71F-98BFAEC489CB}" type="pres">
      <dgm:prSet presAssocID="{CC4A480E-F924-4B09-B9DC-F277B847738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D2607-B4AD-42E5-9965-DBBB5E17F431}" type="pres">
      <dgm:prSet presAssocID="{CC4A480E-F924-4B09-B9DC-F277B847738B}" presName="descendantText" presStyleLbl="alignAccFollowNode1" presStyleIdx="2" presStyleCnt="3" custScaleY="1241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15F5E2-9812-4372-A976-93602B51F40E}" srcId="{5CCFA754-4FDF-4A83-8BA5-92F82DC6AD79}" destId="{CC4A480E-F924-4B09-B9DC-F277B847738B}" srcOrd="2" destOrd="0" parTransId="{6FF35409-F9C6-4F75-867F-81538A836A0D}" sibTransId="{5C3D0DB1-3FCF-4A35-ADDE-0AE83C905500}"/>
    <dgm:cxn modelId="{FEB96E8D-6F90-428E-86B0-3066D8F495F9}" type="presOf" srcId="{2C99BB1B-796C-4254-9BD8-E4F510376D3B}" destId="{6C249369-D30E-409C-AB82-CF82D5C91BD8}" srcOrd="0" destOrd="0" presId="urn:microsoft.com/office/officeart/2005/8/layout/vList5"/>
    <dgm:cxn modelId="{903316D4-DCD7-4463-AC1C-5CA2FE44E5CF}" type="presOf" srcId="{756DDDF1-6E5B-4ACF-AF9D-F28BDD3E0119}" destId="{5919A74E-A219-4170-AD57-BCBFF79166C3}" srcOrd="0" destOrd="0" presId="urn:microsoft.com/office/officeart/2005/8/layout/vList5"/>
    <dgm:cxn modelId="{12B1276D-98A3-4977-BDBA-AD3BE5A2B8AD}" type="presOf" srcId="{CC4A480E-F924-4B09-B9DC-F277B847738B}" destId="{420D821A-193F-4F72-B71F-98BFAEC489CB}" srcOrd="0" destOrd="0" presId="urn:microsoft.com/office/officeart/2005/8/layout/vList5"/>
    <dgm:cxn modelId="{011BC4E9-5E75-4B72-92ED-B77A30F20367}" type="presOf" srcId="{C6A1AADA-EC4A-493F-B5B5-862E8125718B}" destId="{A53AE19A-92BD-4BD9-8FE5-791F0D7CCAF5}" srcOrd="0" destOrd="0" presId="urn:microsoft.com/office/officeart/2005/8/layout/vList5"/>
    <dgm:cxn modelId="{DB8DBD24-09C5-4ABC-8E73-79B2C4FA81BE}" srcId="{5CCFA754-4FDF-4A83-8BA5-92F82DC6AD79}" destId="{CF92CF4E-0209-440A-BA4E-28BE421DEBF7}" srcOrd="1" destOrd="0" parTransId="{D3E61466-4A02-458E-BD29-4B8C1681937B}" sibTransId="{D87F644B-A263-4CD5-A58E-DEE37D79198B}"/>
    <dgm:cxn modelId="{4EAB548F-ED50-4267-BE23-C370F063E850}" type="presOf" srcId="{5CCFA754-4FDF-4A83-8BA5-92F82DC6AD79}" destId="{0FDB3BC8-358A-4DAA-BCE1-17250BE8347D}" srcOrd="0" destOrd="0" presId="urn:microsoft.com/office/officeart/2005/8/layout/vList5"/>
    <dgm:cxn modelId="{C06B4873-5CCE-4BE0-BE11-1EB0A827550E}" srcId="{CC4A480E-F924-4B09-B9DC-F277B847738B}" destId="{D206A91B-E842-4B4F-A404-26BCC81BB919}" srcOrd="0" destOrd="0" parTransId="{26C28F69-FEAD-4638-8416-8E9535F7F9C0}" sibTransId="{29541A6A-FAC5-4E2B-AE3D-A6F31F50CACE}"/>
    <dgm:cxn modelId="{A954D201-CF9D-43F5-A6C3-37FF1213F271}" srcId="{CF92CF4E-0209-440A-BA4E-28BE421DEBF7}" destId="{2C99BB1B-796C-4254-9BD8-E4F510376D3B}" srcOrd="0" destOrd="0" parTransId="{B8D540DD-FE86-467B-9A99-8D440C1A1345}" sibTransId="{D2DC38A7-8F0B-49DF-A899-79D4FD9FE3D0}"/>
    <dgm:cxn modelId="{8742CB89-63A2-4BD8-A561-AAB05F786FEE}" type="presOf" srcId="{CF92CF4E-0209-440A-BA4E-28BE421DEBF7}" destId="{80436CBF-C75C-46BE-8519-D03103AE4E2A}" srcOrd="0" destOrd="0" presId="urn:microsoft.com/office/officeart/2005/8/layout/vList5"/>
    <dgm:cxn modelId="{4D9C17ED-6DD0-4CDA-9024-DDED3803A755}" type="presOf" srcId="{D206A91B-E842-4B4F-A404-26BCC81BB919}" destId="{E18D2607-B4AD-42E5-9965-DBBB5E17F431}" srcOrd="0" destOrd="0" presId="urn:microsoft.com/office/officeart/2005/8/layout/vList5"/>
    <dgm:cxn modelId="{1689E004-207D-412C-B06A-011B0B5162B3}" srcId="{5CCFA754-4FDF-4A83-8BA5-92F82DC6AD79}" destId="{C6A1AADA-EC4A-493F-B5B5-862E8125718B}" srcOrd="0" destOrd="0" parTransId="{A4FF81C2-D593-4201-A7B2-726F97923D1A}" sibTransId="{44D4A92C-5B3D-429F-99A2-2D6D1B551749}"/>
    <dgm:cxn modelId="{DBC06287-6A3B-4D60-A3B2-FED8AF05F67A}" srcId="{C6A1AADA-EC4A-493F-B5B5-862E8125718B}" destId="{756DDDF1-6E5B-4ACF-AF9D-F28BDD3E0119}" srcOrd="0" destOrd="0" parTransId="{47BE8351-AE39-4578-8C23-29C452BE2081}" sibTransId="{B90BCF39-0175-4FA8-AB27-213BA327184F}"/>
    <dgm:cxn modelId="{5AD9659A-962D-4524-AEA9-B654869C4262}" type="presParOf" srcId="{0FDB3BC8-358A-4DAA-BCE1-17250BE8347D}" destId="{0CDD965B-455E-4C7C-B742-3919300BB309}" srcOrd="0" destOrd="0" presId="urn:microsoft.com/office/officeart/2005/8/layout/vList5"/>
    <dgm:cxn modelId="{F7F2E2EE-5C30-4D6D-B4D2-E1A4B0CE5A31}" type="presParOf" srcId="{0CDD965B-455E-4C7C-B742-3919300BB309}" destId="{A53AE19A-92BD-4BD9-8FE5-791F0D7CCAF5}" srcOrd="0" destOrd="0" presId="urn:microsoft.com/office/officeart/2005/8/layout/vList5"/>
    <dgm:cxn modelId="{88B043B5-735B-4135-BCF7-A95EFF620D63}" type="presParOf" srcId="{0CDD965B-455E-4C7C-B742-3919300BB309}" destId="{5919A74E-A219-4170-AD57-BCBFF79166C3}" srcOrd="1" destOrd="0" presId="urn:microsoft.com/office/officeart/2005/8/layout/vList5"/>
    <dgm:cxn modelId="{4A05CB15-0357-48B2-8E7D-53A034A32A35}" type="presParOf" srcId="{0FDB3BC8-358A-4DAA-BCE1-17250BE8347D}" destId="{46CC978C-146A-4E2C-BE53-8F696930CE8F}" srcOrd="1" destOrd="0" presId="urn:microsoft.com/office/officeart/2005/8/layout/vList5"/>
    <dgm:cxn modelId="{C061411C-28E4-4DB8-87E9-FEBE3AA4593E}" type="presParOf" srcId="{0FDB3BC8-358A-4DAA-BCE1-17250BE8347D}" destId="{E6858EEC-A674-426F-B5E2-3DD732C54369}" srcOrd="2" destOrd="0" presId="urn:microsoft.com/office/officeart/2005/8/layout/vList5"/>
    <dgm:cxn modelId="{9E805DBF-4543-4CCA-ACB1-4B45F6817087}" type="presParOf" srcId="{E6858EEC-A674-426F-B5E2-3DD732C54369}" destId="{80436CBF-C75C-46BE-8519-D03103AE4E2A}" srcOrd="0" destOrd="0" presId="urn:microsoft.com/office/officeart/2005/8/layout/vList5"/>
    <dgm:cxn modelId="{D14CFE5F-C46E-4B80-B4A8-63524530EE29}" type="presParOf" srcId="{E6858EEC-A674-426F-B5E2-3DD732C54369}" destId="{6C249369-D30E-409C-AB82-CF82D5C91BD8}" srcOrd="1" destOrd="0" presId="urn:microsoft.com/office/officeart/2005/8/layout/vList5"/>
    <dgm:cxn modelId="{AD999768-B4A4-4584-AB79-C359D208A2F7}" type="presParOf" srcId="{0FDB3BC8-358A-4DAA-BCE1-17250BE8347D}" destId="{CA553D2F-315C-4ED6-BAB1-C561766CCA58}" srcOrd="3" destOrd="0" presId="urn:microsoft.com/office/officeart/2005/8/layout/vList5"/>
    <dgm:cxn modelId="{FCA1401E-1C29-4899-AD80-60052725586C}" type="presParOf" srcId="{0FDB3BC8-358A-4DAA-BCE1-17250BE8347D}" destId="{E91DAFF6-A655-4F2B-A8D6-57D49408EF0E}" srcOrd="4" destOrd="0" presId="urn:microsoft.com/office/officeart/2005/8/layout/vList5"/>
    <dgm:cxn modelId="{8BAF51D3-DBA4-42E4-9074-37729974A216}" type="presParOf" srcId="{E91DAFF6-A655-4F2B-A8D6-57D49408EF0E}" destId="{420D821A-193F-4F72-B71F-98BFAEC489CB}" srcOrd="0" destOrd="0" presId="urn:microsoft.com/office/officeart/2005/8/layout/vList5"/>
    <dgm:cxn modelId="{D9EB2517-351F-4957-B537-63F915CF519A}" type="presParOf" srcId="{E91DAFF6-A655-4F2B-A8D6-57D49408EF0E}" destId="{E18D2607-B4AD-42E5-9965-DBBB5E17F43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6DE50F-FED7-4EC2-ABC4-35508EF0E39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738645-2E7A-4BD5-90F5-4C10152E47C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внимательное отношение к организационной стороне урока</a:t>
          </a:r>
          <a:endParaRPr lang="ru-RU" sz="2400" b="1" dirty="0">
            <a:solidFill>
              <a:schemeClr val="tx1"/>
            </a:solidFill>
          </a:endParaRPr>
        </a:p>
      </dgm:t>
    </dgm:pt>
    <dgm:pt modelId="{AC9956DD-EBA5-4300-ABD0-782EA3C46ED7}" type="parTrans" cxnId="{498C3F7F-3A83-4970-B68B-64D7E2AC3AB8}">
      <dgm:prSet/>
      <dgm:spPr/>
      <dgm:t>
        <a:bodyPr/>
        <a:lstStyle/>
        <a:p>
          <a:endParaRPr lang="ru-RU"/>
        </a:p>
      </dgm:t>
    </dgm:pt>
    <dgm:pt modelId="{6B7152F3-DBA2-4266-96E8-4A413C04CCB4}" type="sibTrans" cxnId="{498C3F7F-3A83-4970-B68B-64D7E2AC3AB8}">
      <dgm:prSet/>
      <dgm:spPr/>
      <dgm:t>
        <a:bodyPr/>
        <a:lstStyle/>
        <a:p>
          <a:endParaRPr lang="ru-RU"/>
        </a:p>
      </dgm:t>
    </dgm:pt>
    <dgm:pt modelId="{A1220072-1116-49CA-B7D5-80C31751D1CD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смена видов деятельности, избегание монотонности в работе</a:t>
          </a:r>
          <a:endParaRPr lang="ru-RU" sz="1600" dirty="0"/>
        </a:p>
      </dgm:t>
    </dgm:pt>
    <dgm:pt modelId="{25B5BB4F-651B-42C8-AC83-1AF1D0D996C0}" type="parTrans" cxnId="{E7102BAD-82FB-4478-BE80-0F38023DB959}">
      <dgm:prSet/>
      <dgm:spPr/>
      <dgm:t>
        <a:bodyPr/>
        <a:lstStyle/>
        <a:p>
          <a:endParaRPr lang="ru-RU"/>
        </a:p>
      </dgm:t>
    </dgm:pt>
    <dgm:pt modelId="{7B276D24-BEAD-40FE-9257-30406D022D92}" type="sibTrans" cxnId="{E7102BAD-82FB-4478-BE80-0F38023DB959}">
      <dgm:prSet/>
      <dgm:spPr/>
      <dgm:t>
        <a:bodyPr/>
        <a:lstStyle/>
        <a:p>
          <a:endParaRPr lang="ru-RU"/>
        </a:p>
      </dgm:t>
    </dgm:pt>
    <dgm:pt modelId="{991E40B8-1FE4-4E53-B0CD-EC84441A9F1F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повышение мотивации за счет включения в урок элементов игры и соревнования, организации работы в группах</a:t>
          </a:r>
          <a:endParaRPr lang="ru-RU" sz="2000" b="1" dirty="0">
            <a:solidFill>
              <a:schemeClr val="tx1"/>
            </a:solidFill>
          </a:endParaRPr>
        </a:p>
      </dgm:t>
    </dgm:pt>
    <dgm:pt modelId="{62C7C99F-96B8-44A0-9103-31A8590926F0}" type="parTrans" cxnId="{CA0CE6D9-821C-4E01-9DC8-824E72F8DBF7}">
      <dgm:prSet/>
      <dgm:spPr/>
      <dgm:t>
        <a:bodyPr/>
        <a:lstStyle/>
        <a:p>
          <a:endParaRPr lang="ru-RU"/>
        </a:p>
      </dgm:t>
    </dgm:pt>
    <dgm:pt modelId="{EB010310-E387-492D-AF5B-3E2E5F224416}" type="sibTrans" cxnId="{CA0CE6D9-821C-4E01-9DC8-824E72F8DBF7}">
      <dgm:prSet/>
      <dgm:spPr/>
      <dgm:t>
        <a:bodyPr/>
        <a:lstStyle/>
        <a:p>
          <a:endParaRPr lang="ru-RU"/>
        </a:p>
      </dgm:t>
    </dgm:pt>
    <dgm:pt modelId="{EBC26B3F-A42A-42FE-9356-BEEBA3E72BD4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проведение физкультминуток и выполнение движений на внимание</a:t>
          </a:r>
          <a:endParaRPr lang="ru-RU" sz="2400" b="1" dirty="0">
            <a:solidFill>
              <a:schemeClr val="tx1"/>
            </a:solidFill>
          </a:endParaRPr>
        </a:p>
      </dgm:t>
    </dgm:pt>
    <dgm:pt modelId="{C694E6E2-D238-476B-9990-7E6BFD6A290D}" type="parTrans" cxnId="{25F06103-7EDD-46E7-A374-6B13DC000320}">
      <dgm:prSet/>
      <dgm:spPr/>
      <dgm:t>
        <a:bodyPr/>
        <a:lstStyle/>
        <a:p>
          <a:endParaRPr lang="ru-RU"/>
        </a:p>
      </dgm:t>
    </dgm:pt>
    <dgm:pt modelId="{CE29CAD8-7A1F-4468-8EB6-08F3D3935A30}" type="sibTrans" cxnId="{25F06103-7EDD-46E7-A374-6B13DC000320}">
      <dgm:prSet/>
      <dgm:spPr/>
      <dgm:t>
        <a:bodyPr/>
        <a:lstStyle/>
        <a:p>
          <a:endParaRPr lang="ru-RU"/>
        </a:p>
      </dgm:t>
    </dgm:pt>
    <dgm:pt modelId="{D4630CA8-C3DB-401C-8996-E3E182D93E6A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контроль за результатами усвоения в начале, середине и конце урока</a:t>
          </a:r>
          <a:endParaRPr lang="ru-RU" sz="1900" dirty="0"/>
        </a:p>
      </dgm:t>
    </dgm:pt>
    <dgm:pt modelId="{2FD4556E-9FF0-4C64-AB32-95F67138DE73}" type="parTrans" cxnId="{68EEA25F-BEAE-4719-8580-239808E1BCBB}">
      <dgm:prSet/>
      <dgm:spPr/>
      <dgm:t>
        <a:bodyPr/>
        <a:lstStyle/>
        <a:p>
          <a:endParaRPr lang="ru-RU"/>
        </a:p>
      </dgm:t>
    </dgm:pt>
    <dgm:pt modelId="{0150E650-197E-4616-B318-7DAF205463DB}" type="sibTrans" cxnId="{68EEA25F-BEAE-4719-8580-239808E1BCBB}">
      <dgm:prSet/>
      <dgm:spPr/>
      <dgm:t>
        <a:bodyPr/>
        <a:lstStyle/>
        <a:p>
          <a:endParaRPr lang="ru-RU"/>
        </a:p>
      </dgm:t>
    </dgm:pt>
    <dgm:pt modelId="{4259C4FA-B149-4B76-8CB8-C100151EA540}" type="pres">
      <dgm:prSet presAssocID="{3E6DE50F-FED7-4EC2-ABC4-35508EF0E39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AC8DDA-3D0F-4242-A3C9-AA64D903D3CE}" type="pres">
      <dgm:prSet presAssocID="{87738645-2E7A-4BD5-90F5-4C10152E47CC}" presName="node" presStyleLbl="node1" presStyleIdx="0" presStyleCnt="5" custScaleY="127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98ED01-E84A-44C5-95F8-EA1DCD26779D}" type="pres">
      <dgm:prSet presAssocID="{6B7152F3-DBA2-4266-96E8-4A413C04CCB4}" presName="sibTrans" presStyleCnt="0"/>
      <dgm:spPr/>
    </dgm:pt>
    <dgm:pt modelId="{0D34A8FD-7751-4619-8A20-009BC927562C}" type="pres">
      <dgm:prSet presAssocID="{A1220072-1116-49CA-B7D5-80C31751D1CD}" presName="node" presStyleLbl="node1" presStyleIdx="1" presStyleCnt="5" custScaleY="137333" custLinFactNeighborX="1998" custLinFactNeighborY="9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204445-B846-47E1-B023-F77205DE2EEE}" type="pres">
      <dgm:prSet presAssocID="{7B276D24-BEAD-40FE-9257-30406D022D92}" presName="sibTrans" presStyleCnt="0"/>
      <dgm:spPr/>
    </dgm:pt>
    <dgm:pt modelId="{E9934109-5B9A-4E2E-9860-21F779F35A1A}" type="pres">
      <dgm:prSet presAssocID="{EBC26B3F-A42A-42FE-9356-BEEBA3E72BD4}" presName="node" presStyleLbl="node1" presStyleIdx="2" presStyleCnt="5" custScaleY="127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670695-41E9-4538-8BB1-FF742A925F77}" type="pres">
      <dgm:prSet presAssocID="{CE29CAD8-7A1F-4468-8EB6-08F3D3935A30}" presName="sibTrans" presStyleCnt="0"/>
      <dgm:spPr/>
    </dgm:pt>
    <dgm:pt modelId="{D41748D0-6C1A-4F6C-A1C6-0C0B5C7C33DC}" type="pres">
      <dgm:prSet presAssocID="{991E40B8-1FE4-4E53-B0CD-EC84441A9F1F}" presName="node" presStyleLbl="node1" presStyleIdx="3" presStyleCnt="5" custScaleY="143625" custLinFactNeighborX="999" custLinFactNeighborY="82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7E9C03-1999-48D3-A01F-3D96433A59CB}" type="pres">
      <dgm:prSet presAssocID="{EB010310-E387-492D-AF5B-3E2E5F224416}" presName="sibTrans" presStyleCnt="0"/>
      <dgm:spPr/>
    </dgm:pt>
    <dgm:pt modelId="{9E3BBE69-B8D2-4967-9E00-43CABD3F3E6A}" type="pres">
      <dgm:prSet presAssocID="{D4630CA8-C3DB-401C-8996-E3E182D93E6A}" presName="node" presStyleLbl="node1" presStyleIdx="4" presStyleCnt="5" custAng="0" custScaleY="142664" custLinFactNeighborX="11398" custLinFactNeighborY="7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F06103-7EDD-46E7-A374-6B13DC000320}" srcId="{3E6DE50F-FED7-4EC2-ABC4-35508EF0E39C}" destId="{EBC26B3F-A42A-42FE-9356-BEEBA3E72BD4}" srcOrd="2" destOrd="0" parTransId="{C694E6E2-D238-476B-9990-7E6BFD6A290D}" sibTransId="{CE29CAD8-7A1F-4468-8EB6-08F3D3935A30}"/>
    <dgm:cxn modelId="{0478B139-8651-4260-A462-47970569DB4A}" type="presOf" srcId="{D4630CA8-C3DB-401C-8996-E3E182D93E6A}" destId="{9E3BBE69-B8D2-4967-9E00-43CABD3F3E6A}" srcOrd="0" destOrd="0" presId="urn:microsoft.com/office/officeart/2005/8/layout/default"/>
    <dgm:cxn modelId="{498C3F7F-3A83-4970-B68B-64D7E2AC3AB8}" srcId="{3E6DE50F-FED7-4EC2-ABC4-35508EF0E39C}" destId="{87738645-2E7A-4BD5-90F5-4C10152E47CC}" srcOrd="0" destOrd="0" parTransId="{AC9956DD-EBA5-4300-ABD0-782EA3C46ED7}" sibTransId="{6B7152F3-DBA2-4266-96E8-4A413C04CCB4}"/>
    <dgm:cxn modelId="{A8AEF1C4-E141-4233-B5F5-A4D41F1C75D1}" type="presOf" srcId="{87738645-2E7A-4BD5-90F5-4C10152E47CC}" destId="{CCAC8DDA-3D0F-4242-A3C9-AA64D903D3CE}" srcOrd="0" destOrd="0" presId="urn:microsoft.com/office/officeart/2005/8/layout/default"/>
    <dgm:cxn modelId="{CA0CE6D9-821C-4E01-9DC8-824E72F8DBF7}" srcId="{3E6DE50F-FED7-4EC2-ABC4-35508EF0E39C}" destId="{991E40B8-1FE4-4E53-B0CD-EC84441A9F1F}" srcOrd="3" destOrd="0" parTransId="{62C7C99F-96B8-44A0-9103-31A8590926F0}" sibTransId="{EB010310-E387-492D-AF5B-3E2E5F224416}"/>
    <dgm:cxn modelId="{2683E247-7AC5-4BAB-A3B0-98A0B0873B4C}" type="presOf" srcId="{A1220072-1116-49CA-B7D5-80C31751D1CD}" destId="{0D34A8FD-7751-4619-8A20-009BC927562C}" srcOrd="0" destOrd="0" presId="urn:microsoft.com/office/officeart/2005/8/layout/default"/>
    <dgm:cxn modelId="{68EEA25F-BEAE-4719-8580-239808E1BCBB}" srcId="{3E6DE50F-FED7-4EC2-ABC4-35508EF0E39C}" destId="{D4630CA8-C3DB-401C-8996-E3E182D93E6A}" srcOrd="4" destOrd="0" parTransId="{2FD4556E-9FF0-4C64-AB32-95F67138DE73}" sibTransId="{0150E650-197E-4616-B318-7DAF205463DB}"/>
    <dgm:cxn modelId="{BE03AFF0-22A1-40C2-B3F9-EA9D671A1172}" type="presOf" srcId="{EBC26B3F-A42A-42FE-9356-BEEBA3E72BD4}" destId="{E9934109-5B9A-4E2E-9860-21F779F35A1A}" srcOrd="0" destOrd="0" presId="urn:microsoft.com/office/officeart/2005/8/layout/default"/>
    <dgm:cxn modelId="{E7102BAD-82FB-4478-BE80-0F38023DB959}" srcId="{3E6DE50F-FED7-4EC2-ABC4-35508EF0E39C}" destId="{A1220072-1116-49CA-B7D5-80C31751D1CD}" srcOrd="1" destOrd="0" parTransId="{25B5BB4F-651B-42C8-AC83-1AF1D0D996C0}" sibTransId="{7B276D24-BEAD-40FE-9257-30406D022D92}"/>
    <dgm:cxn modelId="{87A5C4BA-384C-4DA7-A695-4829C8B03E64}" type="presOf" srcId="{3E6DE50F-FED7-4EC2-ABC4-35508EF0E39C}" destId="{4259C4FA-B149-4B76-8CB8-C100151EA540}" srcOrd="0" destOrd="0" presId="urn:microsoft.com/office/officeart/2005/8/layout/default"/>
    <dgm:cxn modelId="{52FA093B-226D-4693-886B-6E115ED14713}" type="presOf" srcId="{991E40B8-1FE4-4E53-B0CD-EC84441A9F1F}" destId="{D41748D0-6C1A-4F6C-A1C6-0C0B5C7C33DC}" srcOrd="0" destOrd="0" presId="urn:microsoft.com/office/officeart/2005/8/layout/default"/>
    <dgm:cxn modelId="{073C54B4-5596-4009-BDF5-C4F2B3B47920}" type="presParOf" srcId="{4259C4FA-B149-4B76-8CB8-C100151EA540}" destId="{CCAC8DDA-3D0F-4242-A3C9-AA64D903D3CE}" srcOrd="0" destOrd="0" presId="urn:microsoft.com/office/officeart/2005/8/layout/default"/>
    <dgm:cxn modelId="{F99EEA4A-4F07-447B-B5BE-3813BCA44C56}" type="presParOf" srcId="{4259C4FA-B149-4B76-8CB8-C100151EA540}" destId="{F598ED01-E84A-44C5-95F8-EA1DCD26779D}" srcOrd="1" destOrd="0" presId="urn:microsoft.com/office/officeart/2005/8/layout/default"/>
    <dgm:cxn modelId="{9A4D1DE3-D41A-4603-A610-5658FA31BE13}" type="presParOf" srcId="{4259C4FA-B149-4B76-8CB8-C100151EA540}" destId="{0D34A8FD-7751-4619-8A20-009BC927562C}" srcOrd="2" destOrd="0" presId="urn:microsoft.com/office/officeart/2005/8/layout/default"/>
    <dgm:cxn modelId="{18770EA4-4147-48A5-85E2-884D5CAAF761}" type="presParOf" srcId="{4259C4FA-B149-4B76-8CB8-C100151EA540}" destId="{7F204445-B846-47E1-B023-F77205DE2EEE}" srcOrd="3" destOrd="0" presId="urn:microsoft.com/office/officeart/2005/8/layout/default"/>
    <dgm:cxn modelId="{700FC26D-79C9-431D-BD0B-F515FCEE5C47}" type="presParOf" srcId="{4259C4FA-B149-4B76-8CB8-C100151EA540}" destId="{E9934109-5B9A-4E2E-9860-21F779F35A1A}" srcOrd="4" destOrd="0" presId="urn:microsoft.com/office/officeart/2005/8/layout/default"/>
    <dgm:cxn modelId="{D60A0213-BDD0-4CC8-B240-C68AB06D9449}" type="presParOf" srcId="{4259C4FA-B149-4B76-8CB8-C100151EA540}" destId="{02670695-41E9-4538-8BB1-FF742A925F77}" srcOrd="5" destOrd="0" presId="urn:microsoft.com/office/officeart/2005/8/layout/default"/>
    <dgm:cxn modelId="{6CEDA1B3-C83A-41E6-9A62-7AD4D0EB39C9}" type="presParOf" srcId="{4259C4FA-B149-4B76-8CB8-C100151EA540}" destId="{D41748D0-6C1A-4F6C-A1C6-0C0B5C7C33DC}" srcOrd="6" destOrd="0" presId="urn:microsoft.com/office/officeart/2005/8/layout/default"/>
    <dgm:cxn modelId="{63BA7E4E-A71D-41BC-84F9-8E791722DE7E}" type="presParOf" srcId="{4259C4FA-B149-4B76-8CB8-C100151EA540}" destId="{1F7E9C03-1999-48D3-A01F-3D96433A59CB}" srcOrd="7" destOrd="0" presId="urn:microsoft.com/office/officeart/2005/8/layout/default"/>
    <dgm:cxn modelId="{04B1F9CC-D7A5-4B2A-882B-974AFBE789D7}" type="presParOf" srcId="{4259C4FA-B149-4B76-8CB8-C100151EA540}" destId="{9E3BBE69-B8D2-4967-9E00-43CABD3F3E6A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1AC621-B8AC-4978-BCCC-9E5A484C5EA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577C35-7C7F-4F5F-A206-9B419A740DA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400" b="1" dirty="0" smtClean="0"/>
            <a:t>тщательная проработка звукового анализа с использованием внешних опор и учетом сильных сохраненных звеньев</a:t>
          </a:r>
          <a:endParaRPr lang="ru-RU" sz="2400" b="1" dirty="0"/>
        </a:p>
      </dgm:t>
    </dgm:pt>
    <dgm:pt modelId="{8009D04B-0E1D-42BA-BD5E-F37E5F9FB717}" type="parTrans" cxnId="{90791A1D-5185-4FE7-A3CC-ED483BC2CA9D}">
      <dgm:prSet/>
      <dgm:spPr/>
      <dgm:t>
        <a:bodyPr/>
        <a:lstStyle/>
        <a:p>
          <a:endParaRPr lang="ru-RU"/>
        </a:p>
      </dgm:t>
    </dgm:pt>
    <dgm:pt modelId="{F6A757DC-8D3B-4060-8E95-F1EE82FE166A}" type="sibTrans" cxnId="{90791A1D-5185-4FE7-A3CC-ED483BC2CA9D}">
      <dgm:prSet/>
      <dgm:spPr/>
      <dgm:t>
        <a:bodyPr/>
        <a:lstStyle/>
        <a:p>
          <a:endParaRPr lang="ru-RU"/>
        </a:p>
      </dgm:t>
    </dgm:pt>
    <dgm:pt modelId="{784AA15F-C2B5-4D5C-A85D-7E9823866C4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обогащение </a:t>
          </a:r>
          <a:r>
            <a:rPr lang="ru-RU" sz="2800" b="1" dirty="0" smtClean="0">
              <a:solidFill>
                <a:schemeClr val="tx1"/>
              </a:solidFill>
            </a:rPr>
            <a:t>словаря</a:t>
          </a:r>
        </a:p>
        <a:p>
          <a:endParaRPr lang="ru-RU" sz="2800" b="1" dirty="0">
            <a:solidFill>
              <a:schemeClr val="tx1"/>
            </a:solidFill>
          </a:endParaRPr>
        </a:p>
      </dgm:t>
    </dgm:pt>
    <dgm:pt modelId="{D228E0E6-A594-43F5-9D17-F2A129EA4C46}" type="parTrans" cxnId="{127785D3-C924-4A5C-BD66-505A6DBE0049}">
      <dgm:prSet/>
      <dgm:spPr/>
      <dgm:t>
        <a:bodyPr/>
        <a:lstStyle/>
        <a:p>
          <a:endParaRPr lang="ru-RU"/>
        </a:p>
      </dgm:t>
    </dgm:pt>
    <dgm:pt modelId="{D03EE38E-C759-481C-B10A-637BF53303D4}" type="sibTrans" cxnId="{127785D3-C924-4A5C-BD66-505A6DBE0049}">
      <dgm:prSet/>
      <dgm:spPr/>
      <dgm:t>
        <a:bodyPr/>
        <a:lstStyle/>
        <a:p>
          <a:endParaRPr lang="ru-RU"/>
        </a:p>
      </dgm:t>
    </dgm:pt>
    <dgm:pt modelId="{BC58425C-3076-41E9-8640-1C403ECEFD3B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развитие слухоречевой памя</a:t>
          </a:r>
          <a:r>
            <a:rPr lang="ru-RU" sz="2800" dirty="0" smtClean="0">
              <a:solidFill>
                <a:schemeClr val="tx1"/>
              </a:solidFill>
            </a:rPr>
            <a:t>ти</a:t>
          </a:r>
          <a:endParaRPr lang="ru-RU" sz="2800" dirty="0">
            <a:solidFill>
              <a:schemeClr val="tx1"/>
            </a:solidFill>
          </a:endParaRPr>
        </a:p>
      </dgm:t>
    </dgm:pt>
    <dgm:pt modelId="{2B517606-E14D-4310-A9D8-F3C375942A8E}" type="parTrans" cxnId="{C048116D-3159-4C21-BEE9-AB79AADAE765}">
      <dgm:prSet/>
      <dgm:spPr/>
      <dgm:t>
        <a:bodyPr/>
        <a:lstStyle/>
        <a:p>
          <a:endParaRPr lang="ru-RU"/>
        </a:p>
      </dgm:t>
    </dgm:pt>
    <dgm:pt modelId="{7A764AD8-353E-49EB-991E-7E5521FC0EF1}" type="sibTrans" cxnId="{C048116D-3159-4C21-BEE9-AB79AADAE765}">
      <dgm:prSet/>
      <dgm:spPr/>
      <dgm:t>
        <a:bodyPr/>
        <a:lstStyle/>
        <a:p>
          <a:endParaRPr lang="ru-RU"/>
        </a:p>
      </dgm:t>
    </dgm:pt>
    <dgm:pt modelId="{B0D2671A-F261-4B5F-A382-F7EECA734F5D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проведение пальчиковой гимнастики в начале и середине урока</a:t>
          </a:r>
          <a:endParaRPr lang="ru-RU" sz="2400" b="1" dirty="0">
            <a:solidFill>
              <a:schemeClr val="tx1"/>
            </a:solidFill>
          </a:endParaRPr>
        </a:p>
      </dgm:t>
    </dgm:pt>
    <dgm:pt modelId="{0F28C843-FB88-4B87-8026-1A04FDB24CD5}" type="parTrans" cxnId="{151524E1-EDEA-40FC-BA55-CA6358EC9206}">
      <dgm:prSet/>
      <dgm:spPr/>
      <dgm:t>
        <a:bodyPr/>
        <a:lstStyle/>
        <a:p>
          <a:endParaRPr lang="ru-RU"/>
        </a:p>
      </dgm:t>
    </dgm:pt>
    <dgm:pt modelId="{5A9CB2FB-92F2-42A9-B005-B50E1BE116BB}" type="sibTrans" cxnId="{151524E1-EDEA-40FC-BA55-CA6358EC9206}">
      <dgm:prSet/>
      <dgm:spPr/>
      <dgm:t>
        <a:bodyPr/>
        <a:lstStyle/>
        <a:p>
          <a:endParaRPr lang="ru-RU"/>
        </a:p>
      </dgm:t>
    </dgm:pt>
    <dgm:pt modelId="{01AA1C52-1C97-48B5-B60A-7C0B0962EB07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от учителя требуется построение недлинных фраз с использованием знакомых детям сло</a:t>
          </a:r>
          <a:r>
            <a:rPr lang="ru-RU" sz="2400" dirty="0" smtClean="0"/>
            <a:t>в</a:t>
          </a:r>
          <a:endParaRPr lang="ru-RU" sz="2400" dirty="0"/>
        </a:p>
      </dgm:t>
    </dgm:pt>
    <dgm:pt modelId="{DADF9A05-EAC8-416D-A01A-584C45D2B7CF}" type="parTrans" cxnId="{4BEC257A-C8A2-4E2F-A6DE-E11C8DAEDB28}">
      <dgm:prSet/>
      <dgm:spPr/>
      <dgm:t>
        <a:bodyPr/>
        <a:lstStyle/>
        <a:p>
          <a:endParaRPr lang="ru-RU"/>
        </a:p>
      </dgm:t>
    </dgm:pt>
    <dgm:pt modelId="{F1AE1ED8-2860-4648-843F-381A5CC8B997}" type="sibTrans" cxnId="{4BEC257A-C8A2-4E2F-A6DE-E11C8DAEDB28}">
      <dgm:prSet/>
      <dgm:spPr/>
      <dgm:t>
        <a:bodyPr/>
        <a:lstStyle/>
        <a:p>
          <a:endParaRPr lang="ru-RU"/>
        </a:p>
      </dgm:t>
    </dgm:pt>
    <dgm:pt modelId="{30FB577C-CE2C-4AE9-926B-C844F00E985B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соблюдение высоких требований к дикции учителя</a:t>
          </a:r>
          <a:endParaRPr lang="ru-RU" sz="2400" b="1" dirty="0">
            <a:solidFill>
              <a:schemeClr val="tx1"/>
            </a:solidFill>
          </a:endParaRPr>
        </a:p>
      </dgm:t>
    </dgm:pt>
    <dgm:pt modelId="{DC87192F-3724-48CD-B2F8-FAC371998B30}" type="parTrans" cxnId="{7D2ACE7D-DE04-48EC-8D8A-EC6973BF2A7D}">
      <dgm:prSet/>
      <dgm:spPr/>
      <dgm:t>
        <a:bodyPr/>
        <a:lstStyle/>
        <a:p>
          <a:endParaRPr lang="ru-RU"/>
        </a:p>
      </dgm:t>
    </dgm:pt>
    <dgm:pt modelId="{37800870-7736-457B-BD21-7643B20899F2}" type="sibTrans" cxnId="{7D2ACE7D-DE04-48EC-8D8A-EC6973BF2A7D}">
      <dgm:prSet/>
      <dgm:spPr/>
      <dgm:t>
        <a:bodyPr/>
        <a:lstStyle/>
        <a:p>
          <a:endParaRPr lang="ru-RU"/>
        </a:p>
      </dgm:t>
    </dgm:pt>
    <dgm:pt modelId="{E8AC7DF5-F0F5-4A0F-9541-604E31B17D51}" type="pres">
      <dgm:prSet presAssocID="{CF1AC621-B8AC-4978-BCCC-9E5A484C5EA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28BC98-7CCD-4FF3-974A-B216624D4394}" type="pres">
      <dgm:prSet presAssocID="{E2577C35-7C7F-4F5F-A206-9B419A740DA2}" presName="node" presStyleLbl="node1" presStyleIdx="0" presStyleCnt="6" custScaleY="216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C81107-F0AD-4B3C-9F12-970C1E9E179D}" type="pres">
      <dgm:prSet presAssocID="{F6A757DC-8D3B-4060-8E95-F1EE82FE166A}" presName="sibTrans" presStyleCnt="0"/>
      <dgm:spPr/>
    </dgm:pt>
    <dgm:pt modelId="{865EED5A-7D00-4A02-82E0-4984ED87ADD5}" type="pres">
      <dgm:prSet presAssocID="{784AA15F-C2B5-4D5C-A85D-7E9823866C45}" presName="node" presStyleLbl="node1" presStyleIdx="1" presStyleCnt="6" custScaleY="213717" custLinFactNeighborX="443" custLinFactNeighborY="-18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7B4A33-9A41-4CBC-9728-BF48DD489C0B}" type="pres">
      <dgm:prSet presAssocID="{D03EE38E-C759-481C-B10A-637BF53303D4}" presName="sibTrans" presStyleCnt="0"/>
      <dgm:spPr/>
    </dgm:pt>
    <dgm:pt modelId="{C9508DF0-144A-4B23-996F-B3916CA18128}" type="pres">
      <dgm:prSet presAssocID="{BC58425C-3076-41E9-8640-1C403ECEFD3B}" presName="node" presStyleLbl="node1" presStyleIdx="2" presStyleCnt="6" custScaleY="211504" custLinFactNeighborX="3717" custLinFactNeighborY="-34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9E744-9D72-4F54-AB7C-81226BAA5C6A}" type="pres">
      <dgm:prSet presAssocID="{7A764AD8-353E-49EB-991E-7E5521FC0EF1}" presName="sibTrans" presStyleCnt="0"/>
      <dgm:spPr/>
    </dgm:pt>
    <dgm:pt modelId="{1592065A-9A54-4248-B202-B8C456BAA78F}" type="pres">
      <dgm:prSet presAssocID="{B0D2671A-F261-4B5F-A382-F7EECA734F5D}" presName="node" presStyleLbl="node1" presStyleIdx="3" presStyleCnt="6" custScaleY="1446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10AAD5-72B5-460C-AFBC-923C7BDE3FF4}" type="pres">
      <dgm:prSet presAssocID="{5A9CB2FB-92F2-42A9-B005-B50E1BE116BB}" presName="sibTrans" presStyleCnt="0"/>
      <dgm:spPr/>
    </dgm:pt>
    <dgm:pt modelId="{C42BA982-3D14-4293-908C-FC12226D0251}" type="pres">
      <dgm:prSet presAssocID="{30FB577C-CE2C-4AE9-926B-C844F00E985B}" presName="node" presStyleLbl="node1" presStyleIdx="4" presStyleCnt="6" custScaleY="1446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BADE04-3A05-403B-9CF9-14E714B9F757}" type="pres">
      <dgm:prSet presAssocID="{37800870-7736-457B-BD21-7643B20899F2}" presName="sibTrans" presStyleCnt="0"/>
      <dgm:spPr/>
    </dgm:pt>
    <dgm:pt modelId="{4253D0E9-82BD-479C-895B-6B7643BCD9B0}" type="pres">
      <dgm:prSet presAssocID="{01AA1C52-1C97-48B5-B60A-7C0B0962EB07}" presName="node" presStyleLbl="node1" presStyleIdx="5" presStyleCnt="6" custScaleY="1791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EC257A-C8A2-4E2F-A6DE-E11C8DAEDB28}" srcId="{CF1AC621-B8AC-4978-BCCC-9E5A484C5EA8}" destId="{01AA1C52-1C97-48B5-B60A-7C0B0962EB07}" srcOrd="5" destOrd="0" parTransId="{DADF9A05-EAC8-416D-A01A-584C45D2B7CF}" sibTransId="{F1AE1ED8-2860-4648-843F-381A5CC8B997}"/>
    <dgm:cxn modelId="{DC1888EA-C895-47F9-A5A4-18AAB63CCD6A}" type="presOf" srcId="{BC58425C-3076-41E9-8640-1C403ECEFD3B}" destId="{C9508DF0-144A-4B23-996F-B3916CA18128}" srcOrd="0" destOrd="0" presId="urn:microsoft.com/office/officeart/2005/8/layout/default"/>
    <dgm:cxn modelId="{90791A1D-5185-4FE7-A3CC-ED483BC2CA9D}" srcId="{CF1AC621-B8AC-4978-BCCC-9E5A484C5EA8}" destId="{E2577C35-7C7F-4F5F-A206-9B419A740DA2}" srcOrd="0" destOrd="0" parTransId="{8009D04B-0E1D-42BA-BD5E-F37E5F9FB717}" sibTransId="{F6A757DC-8D3B-4060-8E95-F1EE82FE166A}"/>
    <dgm:cxn modelId="{151524E1-EDEA-40FC-BA55-CA6358EC9206}" srcId="{CF1AC621-B8AC-4978-BCCC-9E5A484C5EA8}" destId="{B0D2671A-F261-4B5F-A382-F7EECA734F5D}" srcOrd="3" destOrd="0" parTransId="{0F28C843-FB88-4B87-8026-1A04FDB24CD5}" sibTransId="{5A9CB2FB-92F2-42A9-B005-B50E1BE116BB}"/>
    <dgm:cxn modelId="{7D2ACE7D-DE04-48EC-8D8A-EC6973BF2A7D}" srcId="{CF1AC621-B8AC-4978-BCCC-9E5A484C5EA8}" destId="{30FB577C-CE2C-4AE9-926B-C844F00E985B}" srcOrd="4" destOrd="0" parTransId="{DC87192F-3724-48CD-B2F8-FAC371998B30}" sibTransId="{37800870-7736-457B-BD21-7643B20899F2}"/>
    <dgm:cxn modelId="{83BFA90D-CB9B-4609-B236-455CE402EF31}" type="presOf" srcId="{01AA1C52-1C97-48B5-B60A-7C0B0962EB07}" destId="{4253D0E9-82BD-479C-895B-6B7643BCD9B0}" srcOrd="0" destOrd="0" presId="urn:microsoft.com/office/officeart/2005/8/layout/default"/>
    <dgm:cxn modelId="{C048116D-3159-4C21-BEE9-AB79AADAE765}" srcId="{CF1AC621-B8AC-4978-BCCC-9E5A484C5EA8}" destId="{BC58425C-3076-41E9-8640-1C403ECEFD3B}" srcOrd="2" destOrd="0" parTransId="{2B517606-E14D-4310-A9D8-F3C375942A8E}" sibTransId="{7A764AD8-353E-49EB-991E-7E5521FC0EF1}"/>
    <dgm:cxn modelId="{127785D3-C924-4A5C-BD66-505A6DBE0049}" srcId="{CF1AC621-B8AC-4978-BCCC-9E5A484C5EA8}" destId="{784AA15F-C2B5-4D5C-A85D-7E9823866C45}" srcOrd="1" destOrd="0" parTransId="{D228E0E6-A594-43F5-9D17-F2A129EA4C46}" sibTransId="{D03EE38E-C759-481C-B10A-637BF53303D4}"/>
    <dgm:cxn modelId="{1E2CC361-F785-48B3-85FB-65DA7BCB6037}" type="presOf" srcId="{30FB577C-CE2C-4AE9-926B-C844F00E985B}" destId="{C42BA982-3D14-4293-908C-FC12226D0251}" srcOrd="0" destOrd="0" presId="urn:microsoft.com/office/officeart/2005/8/layout/default"/>
    <dgm:cxn modelId="{E8370A33-D210-408B-9E11-40B1068E6292}" type="presOf" srcId="{784AA15F-C2B5-4D5C-A85D-7E9823866C45}" destId="{865EED5A-7D00-4A02-82E0-4984ED87ADD5}" srcOrd="0" destOrd="0" presId="urn:microsoft.com/office/officeart/2005/8/layout/default"/>
    <dgm:cxn modelId="{702A38C5-3645-4DDA-B442-44D11F690FB9}" type="presOf" srcId="{CF1AC621-B8AC-4978-BCCC-9E5A484C5EA8}" destId="{E8AC7DF5-F0F5-4A0F-9541-604E31B17D51}" srcOrd="0" destOrd="0" presId="urn:microsoft.com/office/officeart/2005/8/layout/default"/>
    <dgm:cxn modelId="{4CE0E01A-FE7E-460A-B3D5-9FF084DAAF31}" type="presOf" srcId="{B0D2671A-F261-4B5F-A382-F7EECA734F5D}" destId="{1592065A-9A54-4248-B202-B8C456BAA78F}" srcOrd="0" destOrd="0" presId="urn:microsoft.com/office/officeart/2005/8/layout/default"/>
    <dgm:cxn modelId="{6F9C85A7-D1A8-411F-B9FB-936100D2C89B}" type="presOf" srcId="{E2577C35-7C7F-4F5F-A206-9B419A740DA2}" destId="{2128BC98-7CCD-4FF3-974A-B216624D4394}" srcOrd="0" destOrd="0" presId="urn:microsoft.com/office/officeart/2005/8/layout/default"/>
    <dgm:cxn modelId="{9393826E-4824-44C0-8B9D-CCB0EE2C288C}" type="presParOf" srcId="{E8AC7DF5-F0F5-4A0F-9541-604E31B17D51}" destId="{2128BC98-7CCD-4FF3-974A-B216624D4394}" srcOrd="0" destOrd="0" presId="urn:microsoft.com/office/officeart/2005/8/layout/default"/>
    <dgm:cxn modelId="{486464AC-EBB6-4320-9958-671578B3AC23}" type="presParOf" srcId="{E8AC7DF5-F0F5-4A0F-9541-604E31B17D51}" destId="{68C81107-F0AD-4B3C-9F12-970C1E9E179D}" srcOrd="1" destOrd="0" presId="urn:microsoft.com/office/officeart/2005/8/layout/default"/>
    <dgm:cxn modelId="{E4F4280E-CC0C-4DC6-A65C-E1A7A66A3EAE}" type="presParOf" srcId="{E8AC7DF5-F0F5-4A0F-9541-604E31B17D51}" destId="{865EED5A-7D00-4A02-82E0-4984ED87ADD5}" srcOrd="2" destOrd="0" presId="urn:microsoft.com/office/officeart/2005/8/layout/default"/>
    <dgm:cxn modelId="{AA4A29E5-F06E-4107-953C-7E989E1B850B}" type="presParOf" srcId="{E8AC7DF5-F0F5-4A0F-9541-604E31B17D51}" destId="{F87B4A33-9A41-4CBC-9728-BF48DD489C0B}" srcOrd="3" destOrd="0" presId="urn:microsoft.com/office/officeart/2005/8/layout/default"/>
    <dgm:cxn modelId="{2EA7AFA2-C138-4EFB-99A1-295C1FF5E2AC}" type="presParOf" srcId="{E8AC7DF5-F0F5-4A0F-9541-604E31B17D51}" destId="{C9508DF0-144A-4B23-996F-B3916CA18128}" srcOrd="4" destOrd="0" presId="urn:microsoft.com/office/officeart/2005/8/layout/default"/>
    <dgm:cxn modelId="{FB23BEE2-D3BF-4C79-B84C-6E551558CEB9}" type="presParOf" srcId="{E8AC7DF5-F0F5-4A0F-9541-604E31B17D51}" destId="{D4F9E744-9D72-4F54-AB7C-81226BAA5C6A}" srcOrd="5" destOrd="0" presId="urn:microsoft.com/office/officeart/2005/8/layout/default"/>
    <dgm:cxn modelId="{7D37EDDA-5213-4895-A81F-CF4DDFDEC971}" type="presParOf" srcId="{E8AC7DF5-F0F5-4A0F-9541-604E31B17D51}" destId="{1592065A-9A54-4248-B202-B8C456BAA78F}" srcOrd="6" destOrd="0" presId="urn:microsoft.com/office/officeart/2005/8/layout/default"/>
    <dgm:cxn modelId="{74F8CE48-DB61-47AD-B83C-8FDE3D74DABC}" type="presParOf" srcId="{E8AC7DF5-F0F5-4A0F-9541-604E31B17D51}" destId="{6010AAD5-72B5-460C-AFBC-923C7BDE3FF4}" srcOrd="7" destOrd="0" presId="urn:microsoft.com/office/officeart/2005/8/layout/default"/>
    <dgm:cxn modelId="{7B9BCCD8-1E0A-48E9-9060-2D519C6E66AE}" type="presParOf" srcId="{E8AC7DF5-F0F5-4A0F-9541-604E31B17D51}" destId="{C42BA982-3D14-4293-908C-FC12226D0251}" srcOrd="8" destOrd="0" presId="urn:microsoft.com/office/officeart/2005/8/layout/default"/>
    <dgm:cxn modelId="{4C9103C4-347D-4D71-BE7C-D2C8FA183DD6}" type="presParOf" srcId="{E8AC7DF5-F0F5-4A0F-9541-604E31B17D51}" destId="{39BADE04-3A05-403B-9CF9-14E714B9F757}" srcOrd="9" destOrd="0" presId="urn:microsoft.com/office/officeart/2005/8/layout/default"/>
    <dgm:cxn modelId="{3F7E86E6-CD3C-43CB-8778-10A63F29DE3C}" type="presParOf" srcId="{E8AC7DF5-F0F5-4A0F-9541-604E31B17D51}" destId="{4253D0E9-82BD-479C-895B-6B7643BCD9B0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733919-D6E0-49AB-B50A-34A2D17DBBA0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BADA0B-E2D9-4687-9A48-66DB6AB55E21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i="0" dirty="0" smtClean="0">
              <a:solidFill>
                <a:schemeClr val="tx1"/>
              </a:solidFill>
            </a:rPr>
            <a:t>трудности ориентировки на листке бумаги и соблюдения строки</a:t>
          </a:r>
          <a:endParaRPr lang="ru-RU" sz="2000" b="1" i="0" dirty="0">
            <a:solidFill>
              <a:schemeClr val="tx1"/>
            </a:solidFill>
          </a:endParaRPr>
        </a:p>
      </dgm:t>
    </dgm:pt>
    <dgm:pt modelId="{E4BB856A-DA79-4A7B-8A54-DF2A40648B8D}" type="parTrans" cxnId="{D71BE581-E968-4116-AB3D-6CDD602E6DE1}">
      <dgm:prSet/>
      <dgm:spPr/>
      <dgm:t>
        <a:bodyPr/>
        <a:lstStyle/>
        <a:p>
          <a:endParaRPr lang="ru-RU"/>
        </a:p>
      </dgm:t>
    </dgm:pt>
    <dgm:pt modelId="{E71669C0-34A7-45C5-B849-19ADE9B1E5F6}" type="sibTrans" cxnId="{D71BE581-E968-4116-AB3D-6CDD602E6DE1}">
      <dgm:prSet/>
      <dgm:spPr/>
      <dgm:t>
        <a:bodyPr/>
        <a:lstStyle/>
        <a:p>
          <a:endParaRPr lang="ru-RU"/>
        </a:p>
      </dgm:t>
    </dgm:pt>
    <dgm:pt modelId="{8D8DBA55-5F89-4A69-9B99-54E9A5B1D754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колебания наклона и размера букв</a:t>
          </a:r>
          <a:endParaRPr lang="ru-RU" sz="2000" b="1" dirty="0">
            <a:solidFill>
              <a:schemeClr val="tx1"/>
            </a:solidFill>
          </a:endParaRPr>
        </a:p>
      </dgm:t>
    </dgm:pt>
    <dgm:pt modelId="{BC001F15-B03A-4FD8-8BBE-8A9E4558EE4A}" type="parTrans" cxnId="{9593B402-99E1-4392-877E-BEFD17AB3CCE}">
      <dgm:prSet/>
      <dgm:spPr/>
      <dgm:t>
        <a:bodyPr/>
        <a:lstStyle/>
        <a:p>
          <a:endParaRPr lang="ru-RU"/>
        </a:p>
      </dgm:t>
    </dgm:pt>
    <dgm:pt modelId="{C9B9D174-03EF-4908-849D-71094F68B779}" type="sibTrans" cxnId="{9593B402-99E1-4392-877E-BEFD17AB3CCE}">
      <dgm:prSet/>
      <dgm:spPr/>
      <dgm:t>
        <a:bodyPr/>
        <a:lstStyle/>
        <a:p>
          <a:endParaRPr lang="ru-RU"/>
        </a:p>
      </dgm:t>
    </dgm:pt>
    <dgm:pt modelId="{7300FC0C-13E8-41C4-B5D0-B24F0DF27247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зеркальность при написании букв</a:t>
          </a:r>
          <a:endParaRPr lang="ru-RU" sz="2000" b="1" dirty="0">
            <a:solidFill>
              <a:schemeClr val="tx1"/>
            </a:solidFill>
          </a:endParaRPr>
        </a:p>
      </dgm:t>
    </dgm:pt>
    <dgm:pt modelId="{48B5BCAF-9808-45B3-8A9B-BA864EC58FC1}" type="parTrans" cxnId="{539B9C23-293B-4959-B1A9-BD92AED944A6}">
      <dgm:prSet/>
      <dgm:spPr/>
      <dgm:t>
        <a:bodyPr/>
        <a:lstStyle/>
        <a:p>
          <a:endParaRPr lang="ru-RU"/>
        </a:p>
      </dgm:t>
    </dgm:pt>
    <dgm:pt modelId="{3048BB8F-071B-48AE-AD00-01F7367FE9EA}" type="sibTrans" cxnId="{539B9C23-293B-4959-B1A9-BD92AED944A6}">
      <dgm:prSet/>
      <dgm:spPr/>
      <dgm:t>
        <a:bodyPr/>
        <a:lstStyle/>
        <a:p>
          <a:endParaRPr lang="ru-RU"/>
        </a:p>
      </dgm:t>
    </dgm:pt>
    <dgm:pt modelId="{88512855-E2D7-4621-8132-2810B97BA75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i="0" dirty="0" smtClean="0">
              <a:solidFill>
                <a:schemeClr val="tx1"/>
              </a:solidFill>
            </a:rPr>
            <a:t>трудности при запоминании словарных слов</a:t>
          </a:r>
          <a:endParaRPr lang="ru-RU" sz="1300" i="0" dirty="0"/>
        </a:p>
      </dgm:t>
    </dgm:pt>
    <dgm:pt modelId="{2D7AC39F-31DC-4A2B-9B7B-5AAA86B5F40B}" type="parTrans" cxnId="{F05C8E39-03C5-40AB-B8DF-985CEC81F65A}">
      <dgm:prSet/>
      <dgm:spPr/>
      <dgm:t>
        <a:bodyPr/>
        <a:lstStyle/>
        <a:p>
          <a:endParaRPr lang="ru-RU"/>
        </a:p>
      </dgm:t>
    </dgm:pt>
    <dgm:pt modelId="{3E50758A-315C-4F67-B00A-42A7393C1F01}" type="sibTrans" cxnId="{F05C8E39-03C5-40AB-B8DF-985CEC81F65A}">
      <dgm:prSet/>
      <dgm:spPr/>
      <dgm:t>
        <a:bodyPr/>
        <a:lstStyle/>
        <a:p>
          <a:endParaRPr lang="ru-RU"/>
        </a:p>
      </dgm:t>
    </dgm:pt>
    <dgm:pt modelId="{E9B6A139-7EB1-495A-AFBE-BF0B5196CB88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пропуск и замена гласных, в том числе ударных</a:t>
          </a:r>
          <a:endParaRPr lang="ru-RU" sz="2000" b="1" dirty="0">
            <a:solidFill>
              <a:schemeClr val="tx1"/>
            </a:solidFill>
          </a:endParaRPr>
        </a:p>
      </dgm:t>
    </dgm:pt>
    <dgm:pt modelId="{4133015A-725C-46D8-895D-DF41E696C5DE}" type="parTrans" cxnId="{803685A8-9277-424F-81C7-4EBADF43C417}">
      <dgm:prSet/>
      <dgm:spPr/>
      <dgm:t>
        <a:bodyPr/>
        <a:lstStyle/>
        <a:p>
          <a:endParaRPr lang="ru-RU"/>
        </a:p>
      </dgm:t>
    </dgm:pt>
    <dgm:pt modelId="{4569F216-2919-4D62-8F63-D59BBAB948B4}" type="sibTrans" cxnId="{803685A8-9277-424F-81C7-4EBADF43C417}">
      <dgm:prSet/>
      <dgm:spPr/>
      <dgm:t>
        <a:bodyPr/>
        <a:lstStyle/>
        <a:p>
          <a:endParaRPr lang="ru-RU"/>
        </a:p>
      </dgm:t>
    </dgm:pt>
    <dgm:pt modelId="{BEA51741-0828-420D-94CB-59FCD187FF54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нарушение порядка следования букв</a:t>
          </a:r>
          <a:endParaRPr lang="ru-RU" b="1" dirty="0">
            <a:solidFill>
              <a:schemeClr val="tx1"/>
            </a:solidFill>
          </a:endParaRPr>
        </a:p>
      </dgm:t>
    </dgm:pt>
    <dgm:pt modelId="{575E615E-EDFB-4B95-8FC2-5198FA5C146B}" type="parTrans" cxnId="{3B3BD093-9809-447A-94BB-5FFBAC0B1737}">
      <dgm:prSet/>
      <dgm:spPr/>
      <dgm:t>
        <a:bodyPr/>
        <a:lstStyle/>
        <a:p>
          <a:endParaRPr lang="ru-RU"/>
        </a:p>
      </dgm:t>
    </dgm:pt>
    <dgm:pt modelId="{159DE98D-C9FB-487E-89D4-6848C3093CDE}" type="sibTrans" cxnId="{3B3BD093-9809-447A-94BB-5FFBAC0B1737}">
      <dgm:prSet/>
      <dgm:spPr/>
      <dgm:t>
        <a:bodyPr/>
        <a:lstStyle/>
        <a:p>
          <a:endParaRPr lang="ru-RU"/>
        </a:p>
      </dgm:t>
    </dgm:pt>
    <dgm:pt modelId="{28B4CF0E-7220-46B7-AF6F-26126BBB24E7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тенденция к транскрипционному письму</a:t>
          </a:r>
          <a:endParaRPr lang="ru-RU" sz="2000" b="1" dirty="0">
            <a:solidFill>
              <a:schemeClr val="tx1"/>
            </a:solidFill>
          </a:endParaRPr>
        </a:p>
      </dgm:t>
    </dgm:pt>
    <dgm:pt modelId="{A925781F-3FDC-42DC-B1B3-62DD0446369D}" type="parTrans" cxnId="{FF9488B0-1C32-4D2E-99BA-C0E66807FBA7}">
      <dgm:prSet/>
      <dgm:spPr/>
      <dgm:t>
        <a:bodyPr/>
        <a:lstStyle/>
        <a:p>
          <a:endParaRPr lang="ru-RU"/>
        </a:p>
      </dgm:t>
    </dgm:pt>
    <dgm:pt modelId="{0D5CF81F-7BCE-451E-A6AE-7FCD775043D0}" type="sibTrans" cxnId="{FF9488B0-1C32-4D2E-99BA-C0E66807FBA7}">
      <dgm:prSet/>
      <dgm:spPr/>
      <dgm:t>
        <a:bodyPr/>
        <a:lstStyle/>
        <a:p>
          <a:endParaRPr lang="ru-RU"/>
        </a:p>
      </dgm:t>
    </dgm:pt>
    <dgm:pt modelId="{A3A0D09B-5533-4107-AB18-9529089145D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трудности припоминания букв, их искаженное написание, замена рукописных букв печатными, замена похожих букв</a:t>
          </a:r>
          <a:endParaRPr lang="ru-RU" sz="1600" b="1" dirty="0">
            <a:solidFill>
              <a:schemeClr val="tx1"/>
            </a:solidFill>
          </a:endParaRPr>
        </a:p>
      </dgm:t>
    </dgm:pt>
    <dgm:pt modelId="{9F86A876-DB89-4C14-BE14-031A6DADED4D}" type="parTrans" cxnId="{D6AE5387-8D6A-4E48-BBD9-9AD86E8E5163}">
      <dgm:prSet/>
      <dgm:spPr/>
      <dgm:t>
        <a:bodyPr/>
        <a:lstStyle/>
        <a:p>
          <a:endParaRPr lang="ru-RU"/>
        </a:p>
      </dgm:t>
    </dgm:pt>
    <dgm:pt modelId="{DB057E22-B562-4187-8E02-42F5F97BF2D5}" type="sibTrans" cxnId="{D6AE5387-8D6A-4E48-BBD9-9AD86E8E5163}">
      <dgm:prSet/>
      <dgm:spPr/>
      <dgm:t>
        <a:bodyPr/>
        <a:lstStyle/>
        <a:p>
          <a:endParaRPr lang="ru-RU"/>
        </a:p>
      </dgm:t>
    </dgm:pt>
    <dgm:pt modelId="{CE43FA83-6E62-419D-AA55-F77D7649C267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76200">
          <a:solidFill>
            <a:srgbClr val="00B05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слитное написание слов</a:t>
          </a:r>
          <a:endParaRPr lang="ru-RU" sz="2000" b="1" dirty="0">
            <a:solidFill>
              <a:schemeClr val="tx1"/>
            </a:solidFill>
          </a:endParaRPr>
        </a:p>
      </dgm:t>
    </dgm:pt>
    <dgm:pt modelId="{CD66DFBC-E129-40D5-9029-A3C6B0C48478}" type="parTrans" cxnId="{D2593657-CEB4-4090-BF97-663FFCBDBD6E}">
      <dgm:prSet/>
      <dgm:spPr/>
      <dgm:t>
        <a:bodyPr/>
        <a:lstStyle/>
        <a:p>
          <a:endParaRPr lang="ru-RU"/>
        </a:p>
      </dgm:t>
    </dgm:pt>
    <dgm:pt modelId="{B86ECE74-3BED-4DDD-B5E6-FE8F76287ACC}" type="sibTrans" cxnId="{D2593657-CEB4-4090-BF97-663FFCBDBD6E}">
      <dgm:prSet/>
      <dgm:spPr/>
      <dgm:t>
        <a:bodyPr/>
        <a:lstStyle/>
        <a:p>
          <a:endParaRPr lang="ru-RU"/>
        </a:p>
      </dgm:t>
    </dgm:pt>
    <dgm:pt modelId="{5C54C113-5F3A-4603-90F2-B74EAC4DDB33}" type="pres">
      <dgm:prSet presAssocID="{36733919-D6E0-49AB-B50A-34A2D17DBBA0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32743441-4D9F-4509-99AB-1086FB0A559B}" type="pres">
      <dgm:prSet presAssocID="{40BADA0B-E2D9-4687-9A48-66DB6AB55E21}" presName="compNode" presStyleCnt="0"/>
      <dgm:spPr/>
    </dgm:pt>
    <dgm:pt modelId="{129EDA64-B849-4430-8E8A-5A3BAA3F130D}" type="pres">
      <dgm:prSet presAssocID="{40BADA0B-E2D9-4687-9A48-66DB6AB55E21}" presName="dummyConnPt" presStyleCnt="0"/>
      <dgm:spPr/>
    </dgm:pt>
    <dgm:pt modelId="{1E792060-5E98-4DDA-A9CD-E7BFA33EE1C1}" type="pres">
      <dgm:prSet presAssocID="{40BADA0B-E2D9-4687-9A48-66DB6AB55E21}" presName="node" presStyleLbl="node1" presStyleIdx="0" presStyleCnt="9" custScaleX="100696" custScaleY="132425" custLinFactNeighborX="-7564" custLinFactNeighborY="-9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4CBBD5-6710-41A9-9A74-98FDAE48C8BB}" type="pres">
      <dgm:prSet presAssocID="{E71669C0-34A7-45C5-B849-19ADE9B1E5F6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2EDE27F1-6630-4301-83CA-204F19CED5A1}" type="pres">
      <dgm:prSet presAssocID="{8D8DBA55-5F89-4A69-9B99-54E9A5B1D754}" presName="compNode" presStyleCnt="0"/>
      <dgm:spPr/>
    </dgm:pt>
    <dgm:pt modelId="{71AA8979-E551-4363-ACAB-C319F66E1CE8}" type="pres">
      <dgm:prSet presAssocID="{8D8DBA55-5F89-4A69-9B99-54E9A5B1D754}" presName="dummyConnPt" presStyleCnt="0"/>
      <dgm:spPr/>
    </dgm:pt>
    <dgm:pt modelId="{2E5610E2-9E5B-4ECC-923E-B9C88ED9833F}" type="pres">
      <dgm:prSet presAssocID="{8D8DBA55-5F89-4A69-9B99-54E9A5B1D754}" presName="node" presStyleLbl="node1" presStyleIdx="1" presStyleCnt="9" custLinFactNeighborX="-4702" custLinFactNeighborY="30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F43135-B557-4419-B91C-38A016D37678}" type="pres">
      <dgm:prSet presAssocID="{C9B9D174-03EF-4908-849D-71094F68B779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592BF318-4F92-446A-8FA2-C46B7DA77E29}" type="pres">
      <dgm:prSet presAssocID="{CE43FA83-6E62-419D-AA55-F77D7649C267}" presName="compNode" presStyleCnt="0"/>
      <dgm:spPr/>
    </dgm:pt>
    <dgm:pt modelId="{3BD06795-64DA-4D06-A626-4510F1953FBC}" type="pres">
      <dgm:prSet presAssocID="{CE43FA83-6E62-419D-AA55-F77D7649C267}" presName="dummyConnPt" presStyleCnt="0"/>
      <dgm:spPr/>
    </dgm:pt>
    <dgm:pt modelId="{6CB1BD5B-D3A1-4AC1-81CD-CCF84BECD7D0}" type="pres">
      <dgm:prSet presAssocID="{CE43FA83-6E62-419D-AA55-F77D7649C267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AD66B-6197-41D8-8E28-9110FB351277}" type="pres">
      <dgm:prSet presAssocID="{B86ECE74-3BED-4DDD-B5E6-FE8F76287ACC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C61B53EF-6986-4DE8-B1FD-B295826497DA}" type="pres">
      <dgm:prSet presAssocID="{BEA51741-0828-420D-94CB-59FCD187FF54}" presName="compNode" presStyleCnt="0"/>
      <dgm:spPr/>
    </dgm:pt>
    <dgm:pt modelId="{3400DFFC-6167-4E03-9C1B-B7486EAF610F}" type="pres">
      <dgm:prSet presAssocID="{BEA51741-0828-420D-94CB-59FCD187FF54}" presName="dummyConnPt" presStyleCnt="0"/>
      <dgm:spPr/>
    </dgm:pt>
    <dgm:pt modelId="{370F43E8-3FD5-4A43-B917-E74878004B53}" type="pres">
      <dgm:prSet presAssocID="{BEA51741-0828-420D-94CB-59FCD187FF54}" presName="node" presStyleLbl="node1" presStyleIdx="3" presStyleCnt="9" custScaleX="105201" custScaleY="121668" custLinFactNeighborX="-11001" custLinFactNeighborY="-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58F94E-7927-4043-AA4B-3198014AB81E}" type="pres">
      <dgm:prSet presAssocID="{159DE98D-C9FB-487E-89D4-6848C3093CDE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DEA45D49-4F41-4266-A938-A015A2191C2F}" type="pres">
      <dgm:prSet presAssocID="{E9B6A139-7EB1-495A-AFBE-BF0B5196CB88}" presName="compNode" presStyleCnt="0"/>
      <dgm:spPr/>
    </dgm:pt>
    <dgm:pt modelId="{967E1CAF-E0EA-428E-8E41-2F20262AF365}" type="pres">
      <dgm:prSet presAssocID="{E9B6A139-7EB1-495A-AFBE-BF0B5196CB88}" presName="dummyConnPt" presStyleCnt="0"/>
      <dgm:spPr/>
    </dgm:pt>
    <dgm:pt modelId="{AD75E4A4-C0C9-4771-BF7C-9EFFDEE86F1D}" type="pres">
      <dgm:prSet presAssocID="{E9B6A139-7EB1-495A-AFBE-BF0B5196CB88}" presName="node" presStyleLbl="node1" presStyleIdx="4" presStyleCnt="9" custLinFactNeighborX="-7464" custLinFactNeighborY="70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DC8F5-C57D-431A-9968-438C1ADC2BCC}" type="pres">
      <dgm:prSet presAssocID="{4569F216-2919-4D62-8F63-D59BBAB948B4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F16CCF33-2A3A-4FE0-810D-2A8AA833160B}" type="pres">
      <dgm:prSet presAssocID="{88512855-E2D7-4621-8132-2810B97BA759}" presName="compNode" presStyleCnt="0"/>
      <dgm:spPr/>
    </dgm:pt>
    <dgm:pt modelId="{495BDAEF-2714-46AB-A05A-B4E93E6061EA}" type="pres">
      <dgm:prSet presAssocID="{88512855-E2D7-4621-8132-2810B97BA759}" presName="dummyConnPt" presStyleCnt="0"/>
      <dgm:spPr/>
    </dgm:pt>
    <dgm:pt modelId="{F93C04C1-ED65-4CD0-B077-C80DE4851966}" type="pres">
      <dgm:prSet presAssocID="{88512855-E2D7-4621-8132-2810B97BA759}" presName="node" presStyleLbl="node1" presStyleIdx="5" presStyleCnt="9" custScaleY="127106" custLinFactNeighborX="-11001" custLinFactNeighborY="11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20B322-F287-419B-BCC0-2ABB1232B5D1}" type="pres">
      <dgm:prSet presAssocID="{3E50758A-315C-4F67-B00A-42A7393C1F01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350B199D-027C-4BFD-A686-506EA0BB7D29}" type="pres">
      <dgm:prSet presAssocID="{7300FC0C-13E8-41C4-B5D0-B24F0DF27247}" presName="compNode" presStyleCnt="0"/>
      <dgm:spPr/>
    </dgm:pt>
    <dgm:pt modelId="{9481BE3A-4BDD-46C6-80A9-B6F7A0B84F8C}" type="pres">
      <dgm:prSet presAssocID="{7300FC0C-13E8-41C4-B5D0-B24F0DF27247}" presName="dummyConnPt" presStyleCnt="0"/>
      <dgm:spPr/>
    </dgm:pt>
    <dgm:pt modelId="{4515CA77-B00A-4657-8A02-E3A434C6A1E0}" type="pres">
      <dgm:prSet presAssocID="{7300FC0C-13E8-41C4-B5D0-B24F0DF27247}" presName="node" presStyleLbl="node1" presStyleIdx="6" presStyleCnt="9" custLinFactNeighborX="-1546" custLinFactNeighborY="11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3B547E-717C-4167-840D-E6370851D338}" type="pres">
      <dgm:prSet presAssocID="{3048BB8F-071B-48AE-AD00-01F7367FE9EA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24388EB1-01C2-4F7A-A02F-2F1D73984F8D}" type="pres">
      <dgm:prSet presAssocID="{28B4CF0E-7220-46B7-AF6F-26126BBB24E7}" presName="compNode" presStyleCnt="0"/>
      <dgm:spPr/>
    </dgm:pt>
    <dgm:pt modelId="{0E4AE72B-A1D0-4FAB-A9AF-475DEAF90BC8}" type="pres">
      <dgm:prSet presAssocID="{28B4CF0E-7220-46B7-AF6F-26126BBB24E7}" presName="dummyConnPt" presStyleCnt="0"/>
      <dgm:spPr/>
    </dgm:pt>
    <dgm:pt modelId="{37E9F87E-EA22-40D3-9ACD-F9495CA41D5F}" type="pres">
      <dgm:prSet presAssocID="{28B4CF0E-7220-46B7-AF6F-26126BBB24E7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779020-45FB-4883-AB21-023F8D204276}" type="pres">
      <dgm:prSet presAssocID="{0D5CF81F-7BCE-451E-A6AE-7FCD775043D0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156536CE-F38A-43B6-B2E1-4CF6D4468819}" type="pres">
      <dgm:prSet presAssocID="{A3A0D09B-5533-4107-AB18-9529089145D2}" presName="compNode" presStyleCnt="0"/>
      <dgm:spPr/>
    </dgm:pt>
    <dgm:pt modelId="{4BA09A0F-5640-4E50-B52C-19147F4046B9}" type="pres">
      <dgm:prSet presAssocID="{A3A0D09B-5533-4107-AB18-9529089145D2}" presName="dummyConnPt" presStyleCnt="0"/>
      <dgm:spPr/>
    </dgm:pt>
    <dgm:pt modelId="{6A28FE75-B3DF-41C7-A3C5-D5EC322A4A87}" type="pres">
      <dgm:prSet presAssocID="{A3A0D09B-5533-4107-AB18-9529089145D2}" presName="node" presStyleLbl="node1" presStyleIdx="8" presStyleCnt="9" custScaleY="1508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3BD093-9809-447A-94BB-5FFBAC0B1737}" srcId="{36733919-D6E0-49AB-B50A-34A2D17DBBA0}" destId="{BEA51741-0828-420D-94CB-59FCD187FF54}" srcOrd="3" destOrd="0" parTransId="{575E615E-EDFB-4B95-8FC2-5198FA5C146B}" sibTransId="{159DE98D-C9FB-487E-89D4-6848C3093CDE}"/>
    <dgm:cxn modelId="{FF9488B0-1C32-4D2E-99BA-C0E66807FBA7}" srcId="{36733919-D6E0-49AB-B50A-34A2D17DBBA0}" destId="{28B4CF0E-7220-46B7-AF6F-26126BBB24E7}" srcOrd="7" destOrd="0" parTransId="{A925781F-3FDC-42DC-B1B3-62DD0446369D}" sibTransId="{0D5CF81F-7BCE-451E-A6AE-7FCD775043D0}"/>
    <dgm:cxn modelId="{22C0B738-7988-46A0-B319-B9E9A3B18D5B}" type="presOf" srcId="{A3A0D09B-5533-4107-AB18-9529089145D2}" destId="{6A28FE75-B3DF-41C7-A3C5-D5EC322A4A87}" srcOrd="0" destOrd="0" presId="urn:microsoft.com/office/officeart/2005/8/layout/bProcess4"/>
    <dgm:cxn modelId="{DBFB089C-7CF0-4C8E-B45B-565BE72266A3}" type="presOf" srcId="{3048BB8F-071B-48AE-AD00-01F7367FE9EA}" destId="{BC3B547E-717C-4167-840D-E6370851D338}" srcOrd="0" destOrd="0" presId="urn:microsoft.com/office/officeart/2005/8/layout/bProcess4"/>
    <dgm:cxn modelId="{4FE744AB-AB98-4392-8C03-02B8B6C8D5D1}" type="presOf" srcId="{C9B9D174-03EF-4908-849D-71094F68B779}" destId="{97F43135-B557-4419-B91C-38A016D37678}" srcOrd="0" destOrd="0" presId="urn:microsoft.com/office/officeart/2005/8/layout/bProcess4"/>
    <dgm:cxn modelId="{803685A8-9277-424F-81C7-4EBADF43C417}" srcId="{36733919-D6E0-49AB-B50A-34A2D17DBBA0}" destId="{E9B6A139-7EB1-495A-AFBE-BF0B5196CB88}" srcOrd="4" destOrd="0" parTransId="{4133015A-725C-46D8-895D-DF41E696C5DE}" sibTransId="{4569F216-2919-4D62-8F63-D59BBAB948B4}"/>
    <dgm:cxn modelId="{206467FA-3142-401A-A0AA-68E702FDD58C}" type="presOf" srcId="{BEA51741-0828-420D-94CB-59FCD187FF54}" destId="{370F43E8-3FD5-4A43-B917-E74878004B53}" srcOrd="0" destOrd="0" presId="urn:microsoft.com/office/officeart/2005/8/layout/bProcess4"/>
    <dgm:cxn modelId="{0EEF08D4-C7CC-4AAA-B229-2631E760125F}" type="presOf" srcId="{4569F216-2919-4D62-8F63-D59BBAB948B4}" destId="{D56DC8F5-C57D-431A-9968-438C1ADC2BCC}" srcOrd="0" destOrd="0" presId="urn:microsoft.com/office/officeart/2005/8/layout/bProcess4"/>
    <dgm:cxn modelId="{9F1818EE-5E83-4994-BD16-89495435DC92}" type="presOf" srcId="{B86ECE74-3BED-4DDD-B5E6-FE8F76287ACC}" destId="{C97AD66B-6197-41D8-8E28-9110FB351277}" srcOrd="0" destOrd="0" presId="urn:microsoft.com/office/officeart/2005/8/layout/bProcess4"/>
    <dgm:cxn modelId="{4774C8D5-382A-4CA6-AB47-84FFFEEC8604}" type="presOf" srcId="{36733919-D6E0-49AB-B50A-34A2D17DBBA0}" destId="{5C54C113-5F3A-4603-90F2-B74EAC4DDB33}" srcOrd="0" destOrd="0" presId="urn:microsoft.com/office/officeart/2005/8/layout/bProcess4"/>
    <dgm:cxn modelId="{E5B4BCA9-879B-404D-88DD-482E44B164A9}" type="presOf" srcId="{0D5CF81F-7BCE-451E-A6AE-7FCD775043D0}" destId="{6B779020-45FB-4883-AB21-023F8D204276}" srcOrd="0" destOrd="0" presId="urn:microsoft.com/office/officeart/2005/8/layout/bProcess4"/>
    <dgm:cxn modelId="{793FA15B-F7F9-4C5E-ADDC-B0534D21511F}" type="presOf" srcId="{28B4CF0E-7220-46B7-AF6F-26126BBB24E7}" destId="{37E9F87E-EA22-40D3-9ACD-F9495CA41D5F}" srcOrd="0" destOrd="0" presId="urn:microsoft.com/office/officeart/2005/8/layout/bProcess4"/>
    <dgm:cxn modelId="{02FA41D5-7775-4252-87AF-3B13D080875F}" type="presOf" srcId="{E9B6A139-7EB1-495A-AFBE-BF0B5196CB88}" destId="{AD75E4A4-C0C9-4771-BF7C-9EFFDEE86F1D}" srcOrd="0" destOrd="0" presId="urn:microsoft.com/office/officeart/2005/8/layout/bProcess4"/>
    <dgm:cxn modelId="{D8E5A08E-4D2A-4BB3-B0F5-85B329C609B2}" type="presOf" srcId="{7300FC0C-13E8-41C4-B5D0-B24F0DF27247}" destId="{4515CA77-B00A-4657-8A02-E3A434C6A1E0}" srcOrd="0" destOrd="0" presId="urn:microsoft.com/office/officeart/2005/8/layout/bProcess4"/>
    <dgm:cxn modelId="{539B9C23-293B-4959-B1A9-BD92AED944A6}" srcId="{36733919-D6E0-49AB-B50A-34A2D17DBBA0}" destId="{7300FC0C-13E8-41C4-B5D0-B24F0DF27247}" srcOrd="6" destOrd="0" parTransId="{48B5BCAF-9808-45B3-8A9B-BA864EC58FC1}" sibTransId="{3048BB8F-071B-48AE-AD00-01F7367FE9EA}"/>
    <dgm:cxn modelId="{D2593657-CEB4-4090-BF97-663FFCBDBD6E}" srcId="{36733919-D6E0-49AB-B50A-34A2D17DBBA0}" destId="{CE43FA83-6E62-419D-AA55-F77D7649C267}" srcOrd="2" destOrd="0" parTransId="{CD66DFBC-E129-40D5-9029-A3C6B0C48478}" sibTransId="{B86ECE74-3BED-4DDD-B5E6-FE8F76287ACC}"/>
    <dgm:cxn modelId="{817355C4-FC84-4A08-8C9D-029F784C7860}" type="presOf" srcId="{E71669C0-34A7-45C5-B849-19ADE9B1E5F6}" destId="{5A4CBBD5-6710-41A9-9A74-98FDAE48C8BB}" srcOrd="0" destOrd="0" presId="urn:microsoft.com/office/officeart/2005/8/layout/bProcess4"/>
    <dgm:cxn modelId="{A1BC4082-82DC-4239-AD22-CD819983DC23}" type="presOf" srcId="{CE43FA83-6E62-419D-AA55-F77D7649C267}" destId="{6CB1BD5B-D3A1-4AC1-81CD-CCF84BECD7D0}" srcOrd="0" destOrd="0" presId="urn:microsoft.com/office/officeart/2005/8/layout/bProcess4"/>
    <dgm:cxn modelId="{9593B402-99E1-4392-877E-BEFD17AB3CCE}" srcId="{36733919-D6E0-49AB-B50A-34A2D17DBBA0}" destId="{8D8DBA55-5F89-4A69-9B99-54E9A5B1D754}" srcOrd="1" destOrd="0" parTransId="{BC001F15-B03A-4FD8-8BBE-8A9E4558EE4A}" sibTransId="{C9B9D174-03EF-4908-849D-71094F68B779}"/>
    <dgm:cxn modelId="{E49553B5-B3FD-45B4-8D5F-CE6CEE3798A7}" type="presOf" srcId="{3E50758A-315C-4F67-B00A-42A7393C1F01}" destId="{C520B322-F287-419B-BCC0-2ABB1232B5D1}" srcOrd="0" destOrd="0" presId="urn:microsoft.com/office/officeart/2005/8/layout/bProcess4"/>
    <dgm:cxn modelId="{F05C8E39-03C5-40AB-B8DF-985CEC81F65A}" srcId="{36733919-D6E0-49AB-B50A-34A2D17DBBA0}" destId="{88512855-E2D7-4621-8132-2810B97BA759}" srcOrd="5" destOrd="0" parTransId="{2D7AC39F-31DC-4A2B-9B7B-5AAA86B5F40B}" sibTransId="{3E50758A-315C-4F67-B00A-42A7393C1F01}"/>
    <dgm:cxn modelId="{EB4B0525-D9A0-4B75-A87C-323223D7DFEF}" type="presOf" srcId="{40BADA0B-E2D9-4687-9A48-66DB6AB55E21}" destId="{1E792060-5E98-4DDA-A9CD-E7BFA33EE1C1}" srcOrd="0" destOrd="0" presId="urn:microsoft.com/office/officeart/2005/8/layout/bProcess4"/>
    <dgm:cxn modelId="{D6AE5387-8D6A-4E48-BBD9-9AD86E8E5163}" srcId="{36733919-D6E0-49AB-B50A-34A2D17DBBA0}" destId="{A3A0D09B-5533-4107-AB18-9529089145D2}" srcOrd="8" destOrd="0" parTransId="{9F86A876-DB89-4C14-BE14-031A6DADED4D}" sibTransId="{DB057E22-B562-4187-8E02-42F5F97BF2D5}"/>
    <dgm:cxn modelId="{4B6C428F-DA68-49F0-B0A4-78F6DCA55D13}" type="presOf" srcId="{88512855-E2D7-4621-8132-2810B97BA759}" destId="{F93C04C1-ED65-4CD0-B077-C80DE4851966}" srcOrd="0" destOrd="0" presId="urn:microsoft.com/office/officeart/2005/8/layout/bProcess4"/>
    <dgm:cxn modelId="{BD834564-BD4A-44EE-9931-CEDA6CF3143B}" type="presOf" srcId="{8D8DBA55-5F89-4A69-9B99-54E9A5B1D754}" destId="{2E5610E2-9E5B-4ECC-923E-B9C88ED9833F}" srcOrd="0" destOrd="0" presId="urn:microsoft.com/office/officeart/2005/8/layout/bProcess4"/>
    <dgm:cxn modelId="{16EE706D-B688-4EA3-9EEA-A3A0C417F589}" type="presOf" srcId="{159DE98D-C9FB-487E-89D4-6848C3093CDE}" destId="{C558F94E-7927-4043-AA4B-3198014AB81E}" srcOrd="0" destOrd="0" presId="urn:microsoft.com/office/officeart/2005/8/layout/bProcess4"/>
    <dgm:cxn modelId="{D71BE581-E968-4116-AB3D-6CDD602E6DE1}" srcId="{36733919-D6E0-49AB-B50A-34A2D17DBBA0}" destId="{40BADA0B-E2D9-4687-9A48-66DB6AB55E21}" srcOrd="0" destOrd="0" parTransId="{E4BB856A-DA79-4A7B-8A54-DF2A40648B8D}" sibTransId="{E71669C0-34A7-45C5-B849-19ADE9B1E5F6}"/>
    <dgm:cxn modelId="{7CAF7DF7-7707-406B-8C47-44C13AA80C39}" type="presParOf" srcId="{5C54C113-5F3A-4603-90F2-B74EAC4DDB33}" destId="{32743441-4D9F-4509-99AB-1086FB0A559B}" srcOrd="0" destOrd="0" presId="urn:microsoft.com/office/officeart/2005/8/layout/bProcess4"/>
    <dgm:cxn modelId="{A32E2175-6B73-4BC9-BB99-AEB9F3F72B56}" type="presParOf" srcId="{32743441-4D9F-4509-99AB-1086FB0A559B}" destId="{129EDA64-B849-4430-8E8A-5A3BAA3F130D}" srcOrd="0" destOrd="0" presId="urn:microsoft.com/office/officeart/2005/8/layout/bProcess4"/>
    <dgm:cxn modelId="{A1584A20-E84B-4C89-8594-BF9CED79B33F}" type="presParOf" srcId="{32743441-4D9F-4509-99AB-1086FB0A559B}" destId="{1E792060-5E98-4DDA-A9CD-E7BFA33EE1C1}" srcOrd="1" destOrd="0" presId="urn:microsoft.com/office/officeart/2005/8/layout/bProcess4"/>
    <dgm:cxn modelId="{BB3CD60A-622A-4F69-9B1D-445ADD2F8D07}" type="presParOf" srcId="{5C54C113-5F3A-4603-90F2-B74EAC4DDB33}" destId="{5A4CBBD5-6710-41A9-9A74-98FDAE48C8BB}" srcOrd="1" destOrd="0" presId="urn:microsoft.com/office/officeart/2005/8/layout/bProcess4"/>
    <dgm:cxn modelId="{CA6D1D00-BEA0-43B1-A271-44B88A280B35}" type="presParOf" srcId="{5C54C113-5F3A-4603-90F2-B74EAC4DDB33}" destId="{2EDE27F1-6630-4301-83CA-204F19CED5A1}" srcOrd="2" destOrd="0" presId="urn:microsoft.com/office/officeart/2005/8/layout/bProcess4"/>
    <dgm:cxn modelId="{7AF8CCB2-96FD-4481-92EC-A402E81BF21D}" type="presParOf" srcId="{2EDE27F1-6630-4301-83CA-204F19CED5A1}" destId="{71AA8979-E551-4363-ACAB-C319F66E1CE8}" srcOrd="0" destOrd="0" presId="urn:microsoft.com/office/officeart/2005/8/layout/bProcess4"/>
    <dgm:cxn modelId="{A042A1CC-3245-48C3-AC76-5086FD5FDA26}" type="presParOf" srcId="{2EDE27F1-6630-4301-83CA-204F19CED5A1}" destId="{2E5610E2-9E5B-4ECC-923E-B9C88ED9833F}" srcOrd="1" destOrd="0" presId="urn:microsoft.com/office/officeart/2005/8/layout/bProcess4"/>
    <dgm:cxn modelId="{563D5393-3376-4795-8C0D-6731DDD81339}" type="presParOf" srcId="{5C54C113-5F3A-4603-90F2-B74EAC4DDB33}" destId="{97F43135-B557-4419-B91C-38A016D37678}" srcOrd="3" destOrd="0" presId="urn:microsoft.com/office/officeart/2005/8/layout/bProcess4"/>
    <dgm:cxn modelId="{BAEF80B9-5BF6-4E97-9207-ABC3A36BC214}" type="presParOf" srcId="{5C54C113-5F3A-4603-90F2-B74EAC4DDB33}" destId="{592BF318-4F92-446A-8FA2-C46B7DA77E29}" srcOrd="4" destOrd="0" presId="urn:microsoft.com/office/officeart/2005/8/layout/bProcess4"/>
    <dgm:cxn modelId="{BF6E9C01-E33F-4053-A5FF-A627B1767298}" type="presParOf" srcId="{592BF318-4F92-446A-8FA2-C46B7DA77E29}" destId="{3BD06795-64DA-4D06-A626-4510F1953FBC}" srcOrd="0" destOrd="0" presId="urn:microsoft.com/office/officeart/2005/8/layout/bProcess4"/>
    <dgm:cxn modelId="{DAEA1320-8164-4A2B-8998-04B4ECEEE6B0}" type="presParOf" srcId="{592BF318-4F92-446A-8FA2-C46B7DA77E29}" destId="{6CB1BD5B-D3A1-4AC1-81CD-CCF84BECD7D0}" srcOrd="1" destOrd="0" presId="urn:microsoft.com/office/officeart/2005/8/layout/bProcess4"/>
    <dgm:cxn modelId="{F0B5C759-514C-4468-A987-3397B554AE85}" type="presParOf" srcId="{5C54C113-5F3A-4603-90F2-B74EAC4DDB33}" destId="{C97AD66B-6197-41D8-8E28-9110FB351277}" srcOrd="5" destOrd="0" presId="urn:microsoft.com/office/officeart/2005/8/layout/bProcess4"/>
    <dgm:cxn modelId="{155CF3F6-56BB-4846-83F5-5AB584963275}" type="presParOf" srcId="{5C54C113-5F3A-4603-90F2-B74EAC4DDB33}" destId="{C61B53EF-6986-4DE8-B1FD-B295826497DA}" srcOrd="6" destOrd="0" presId="urn:microsoft.com/office/officeart/2005/8/layout/bProcess4"/>
    <dgm:cxn modelId="{7029BD42-6937-425A-A97B-510D1EAB8CC4}" type="presParOf" srcId="{C61B53EF-6986-4DE8-B1FD-B295826497DA}" destId="{3400DFFC-6167-4E03-9C1B-B7486EAF610F}" srcOrd="0" destOrd="0" presId="urn:microsoft.com/office/officeart/2005/8/layout/bProcess4"/>
    <dgm:cxn modelId="{93DAD096-0AF1-4376-8702-5EEA34CB3A2A}" type="presParOf" srcId="{C61B53EF-6986-4DE8-B1FD-B295826497DA}" destId="{370F43E8-3FD5-4A43-B917-E74878004B53}" srcOrd="1" destOrd="0" presId="urn:microsoft.com/office/officeart/2005/8/layout/bProcess4"/>
    <dgm:cxn modelId="{6579154A-A186-4753-98D4-50F5B456A157}" type="presParOf" srcId="{5C54C113-5F3A-4603-90F2-B74EAC4DDB33}" destId="{C558F94E-7927-4043-AA4B-3198014AB81E}" srcOrd="7" destOrd="0" presId="urn:microsoft.com/office/officeart/2005/8/layout/bProcess4"/>
    <dgm:cxn modelId="{D4D4B5E1-6E4E-49EC-A5F3-71B56D33DA4F}" type="presParOf" srcId="{5C54C113-5F3A-4603-90F2-B74EAC4DDB33}" destId="{DEA45D49-4F41-4266-A938-A015A2191C2F}" srcOrd="8" destOrd="0" presId="urn:microsoft.com/office/officeart/2005/8/layout/bProcess4"/>
    <dgm:cxn modelId="{A381B401-0E69-49CF-B111-73B43E024FDF}" type="presParOf" srcId="{DEA45D49-4F41-4266-A938-A015A2191C2F}" destId="{967E1CAF-E0EA-428E-8E41-2F20262AF365}" srcOrd="0" destOrd="0" presId="urn:microsoft.com/office/officeart/2005/8/layout/bProcess4"/>
    <dgm:cxn modelId="{C3DFFC28-8E7F-46D9-A391-5226B511C6F4}" type="presParOf" srcId="{DEA45D49-4F41-4266-A938-A015A2191C2F}" destId="{AD75E4A4-C0C9-4771-BF7C-9EFFDEE86F1D}" srcOrd="1" destOrd="0" presId="urn:microsoft.com/office/officeart/2005/8/layout/bProcess4"/>
    <dgm:cxn modelId="{DCE90BBA-6C6E-4E27-9643-5A8371AB0ABC}" type="presParOf" srcId="{5C54C113-5F3A-4603-90F2-B74EAC4DDB33}" destId="{D56DC8F5-C57D-431A-9968-438C1ADC2BCC}" srcOrd="9" destOrd="0" presId="urn:microsoft.com/office/officeart/2005/8/layout/bProcess4"/>
    <dgm:cxn modelId="{7808502C-EC2F-4604-B102-AE3183C6E220}" type="presParOf" srcId="{5C54C113-5F3A-4603-90F2-B74EAC4DDB33}" destId="{F16CCF33-2A3A-4FE0-810D-2A8AA833160B}" srcOrd="10" destOrd="0" presId="urn:microsoft.com/office/officeart/2005/8/layout/bProcess4"/>
    <dgm:cxn modelId="{5465F456-362E-418C-9A15-58E7A13A9D4E}" type="presParOf" srcId="{F16CCF33-2A3A-4FE0-810D-2A8AA833160B}" destId="{495BDAEF-2714-46AB-A05A-B4E93E6061EA}" srcOrd="0" destOrd="0" presId="urn:microsoft.com/office/officeart/2005/8/layout/bProcess4"/>
    <dgm:cxn modelId="{37915B22-BBC3-4A8B-97F7-18AD2A131A81}" type="presParOf" srcId="{F16CCF33-2A3A-4FE0-810D-2A8AA833160B}" destId="{F93C04C1-ED65-4CD0-B077-C80DE4851966}" srcOrd="1" destOrd="0" presId="urn:microsoft.com/office/officeart/2005/8/layout/bProcess4"/>
    <dgm:cxn modelId="{0D0AF250-BAAA-4813-B88C-2B2080E048F2}" type="presParOf" srcId="{5C54C113-5F3A-4603-90F2-B74EAC4DDB33}" destId="{C520B322-F287-419B-BCC0-2ABB1232B5D1}" srcOrd="11" destOrd="0" presId="urn:microsoft.com/office/officeart/2005/8/layout/bProcess4"/>
    <dgm:cxn modelId="{68D6C28F-311C-4690-A93C-00173A604B0C}" type="presParOf" srcId="{5C54C113-5F3A-4603-90F2-B74EAC4DDB33}" destId="{350B199D-027C-4BFD-A686-506EA0BB7D29}" srcOrd="12" destOrd="0" presId="urn:microsoft.com/office/officeart/2005/8/layout/bProcess4"/>
    <dgm:cxn modelId="{962585F0-0386-411B-8415-D59F3C1D1A07}" type="presParOf" srcId="{350B199D-027C-4BFD-A686-506EA0BB7D29}" destId="{9481BE3A-4BDD-46C6-80A9-B6F7A0B84F8C}" srcOrd="0" destOrd="0" presId="urn:microsoft.com/office/officeart/2005/8/layout/bProcess4"/>
    <dgm:cxn modelId="{AE108A7E-FE8E-4B06-8718-1195FA868803}" type="presParOf" srcId="{350B199D-027C-4BFD-A686-506EA0BB7D29}" destId="{4515CA77-B00A-4657-8A02-E3A434C6A1E0}" srcOrd="1" destOrd="0" presId="urn:microsoft.com/office/officeart/2005/8/layout/bProcess4"/>
    <dgm:cxn modelId="{1A595338-2022-44B9-81B5-7441C207438B}" type="presParOf" srcId="{5C54C113-5F3A-4603-90F2-B74EAC4DDB33}" destId="{BC3B547E-717C-4167-840D-E6370851D338}" srcOrd="13" destOrd="0" presId="urn:microsoft.com/office/officeart/2005/8/layout/bProcess4"/>
    <dgm:cxn modelId="{F8ED4B41-60AD-4FBE-A31E-06D1A06043C8}" type="presParOf" srcId="{5C54C113-5F3A-4603-90F2-B74EAC4DDB33}" destId="{24388EB1-01C2-4F7A-A02F-2F1D73984F8D}" srcOrd="14" destOrd="0" presId="urn:microsoft.com/office/officeart/2005/8/layout/bProcess4"/>
    <dgm:cxn modelId="{7519E3E5-14D9-44F3-A0EE-5AC6A79551B5}" type="presParOf" srcId="{24388EB1-01C2-4F7A-A02F-2F1D73984F8D}" destId="{0E4AE72B-A1D0-4FAB-A9AF-475DEAF90BC8}" srcOrd="0" destOrd="0" presId="urn:microsoft.com/office/officeart/2005/8/layout/bProcess4"/>
    <dgm:cxn modelId="{6C2AAA0B-F52E-4617-BFE8-4E7A4271C998}" type="presParOf" srcId="{24388EB1-01C2-4F7A-A02F-2F1D73984F8D}" destId="{37E9F87E-EA22-40D3-9ACD-F9495CA41D5F}" srcOrd="1" destOrd="0" presId="urn:microsoft.com/office/officeart/2005/8/layout/bProcess4"/>
    <dgm:cxn modelId="{3663D831-3CAB-4A17-B4EF-FD11F7EA4BB5}" type="presParOf" srcId="{5C54C113-5F3A-4603-90F2-B74EAC4DDB33}" destId="{6B779020-45FB-4883-AB21-023F8D204276}" srcOrd="15" destOrd="0" presId="urn:microsoft.com/office/officeart/2005/8/layout/bProcess4"/>
    <dgm:cxn modelId="{84672A64-86A8-4364-B757-2BEABD74C6FB}" type="presParOf" srcId="{5C54C113-5F3A-4603-90F2-B74EAC4DDB33}" destId="{156536CE-F38A-43B6-B2E1-4CF6D4468819}" srcOrd="16" destOrd="0" presId="urn:microsoft.com/office/officeart/2005/8/layout/bProcess4"/>
    <dgm:cxn modelId="{6D763E5B-7D66-4636-929F-E1BEFFC29EDB}" type="presParOf" srcId="{156536CE-F38A-43B6-B2E1-4CF6D4468819}" destId="{4BA09A0F-5640-4E50-B52C-19147F4046B9}" srcOrd="0" destOrd="0" presId="urn:microsoft.com/office/officeart/2005/8/layout/bProcess4"/>
    <dgm:cxn modelId="{8E7D1CCB-C17E-4C02-AC74-9AC146274F00}" type="presParOf" srcId="{156536CE-F38A-43B6-B2E1-4CF6D4468819}" destId="{6A28FE75-B3DF-41C7-A3C5-D5EC322A4A87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DEA399D-D060-4B94-98E3-3C3924791691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8E3A62-5F16-4A09-810B-27DC53C7593A}">
      <dgm:prSet phldrT="[Текст]" phldr="1"/>
      <dgm:spPr/>
      <dgm:t>
        <a:bodyPr/>
        <a:lstStyle/>
        <a:p>
          <a:endParaRPr lang="ru-RU" dirty="0"/>
        </a:p>
      </dgm:t>
    </dgm:pt>
    <dgm:pt modelId="{5CBED199-797B-4427-96B4-5C35F0736E08}" type="parTrans" cxnId="{748120C8-B4A7-4163-A499-6CB7C596437E}">
      <dgm:prSet/>
      <dgm:spPr/>
      <dgm:t>
        <a:bodyPr/>
        <a:lstStyle/>
        <a:p>
          <a:endParaRPr lang="ru-RU"/>
        </a:p>
      </dgm:t>
    </dgm:pt>
    <dgm:pt modelId="{FF5FFA89-313D-4DD9-BB59-1ACD914A215D}" type="sibTrans" cxnId="{748120C8-B4A7-4163-A499-6CB7C596437E}">
      <dgm:prSet/>
      <dgm:spPr/>
      <dgm:t>
        <a:bodyPr/>
        <a:lstStyle/>
        <a:p>
          <a:endParaRPr lang="ru-RU"/>
        </a:p>
      </dgm:t>
    </dgm:pt>
    <dgm:pt modelId="{160471AB-C8F0-4EA0-9DB6-EEEF43A03484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solidFill>
            <a:srgbClr val="00B05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повышение учебной мотивации детей за счет включения игровых форм работы</a:t>
          </a:r>
          <a:endParaRPr lang="ru-RU" sz="2000" b="1" dirty="0">
            <a:solidFill>
              <a:schemeClr val="tx1"/>
            </a:solidFill>
          </a:endParaRPr>
        </a:p>
      </dgm:t>
    </dgm:pt>
    <dgm:pt modelId="{09069BDB-6CC9-4060-BBD2-BC2431DC1585}" type="parTrans" cxnId="{91D657A5-9644-4155-9EE1-F2FBFAC3544F}">
      <dgm:prSet/>
      <dgm:spPr/>
      <dgm:t>
        <a:bodyPr/>
        <a:lstStyle/>
        <a:p>
          <a:endParaRPr lang="ru-RU"/>
        </a:p>
      </dgm:t>
    </dgm:pt>
    <dgm:pt modelId="{E8FFFA91-6A7C-4953-BE7D-07F895903C4A}" type="sibTrans" cxnId="{91D657A5-9644-4155-9EE1-F2FBFAC3544F}">
      <dgm:prSet/>
      <dgm:spPr/>
      <dgm:t>
        <a:bodyPr/>
        <a:lstStyle/>
        <a:p>
          <a:endParaRPr lang="ru-RU"/>
        </a:p>
      </dgm:t>
    </dgm:pt>
    <dgm:pt modelId="{511319E9-490F-46DF-B8DC-F6E0C8432697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фиксация буквами П и Л правой и левой сторон доски</a:t>
          </a:r>
          <a:endParaRPr lang="ru-RU" sz="2000" b="1" dirty="0">
            <a:solidFill>
              <a:schemeClr val="tx1"/>
            </a:solidFill>
          </a:endParaRPr>
        </a:p>
      </dgm:t>
    </dgm:pt>
    <dgm:pt modelId="{0281EC4A-F31A-41DE-A384-8D61CB309425}" type="parTrans" cxnId="{F75A35DD-2CD9-4EED-ABDE-958F590F18EC}">
      <dgm:prSet/>
      <dgm:spPr/>
      <dgm:t>
        <a:bodyPr/>
        <a:lstStyle/>
        <a:p>
          <a:endParaRPr lang="ru-RU"/>
        </a:p>
      </dgm:t>
    </dgm:pt>
    <dgm:pt modelId="{7E08A281-E561-46D9-83F2-4612241E84F0}" type="sibTrans" cxnId="{F75A35DD-2CD9-4EED-ABDE-958F590F18EC}">
      <dgm:prSet/>
      <dgm:spPr/>
      <dgm:t>
        <a:bodyPr/>
        <a:lstStyle/>
        <a:p>
          <a:endParaRPr lang="ru-RU"/>
        </a:p>
      </dgm:t>
    </dgm:pt>
    <dgm:pt modelId="{473DD303-54F6-44B4-AF11-4B8E865830D7}">
      <dgm:prSet phldrT="[Текст]" phldr="1"/>
      <dgm:spPr/>
      <dgm:t>
        <a:bodyPr/>
        <a:lstStyle/>
        <a:p>
          <a:endParaRPr lang="ru-RU"/>
        </a:p>
      </dgm:t>
    </dgm:pt>
    <dgm:pt modelId="{FE96CEB6-E7F8-43CF-9DA7-1C8AED1EB294}" type="parTrans" cxnId="{7BF470D3-DFF9-42BF-BAA9-8C9C5E8558A8}">
      <dgm:prSet/>
      <dgm:spPr/>
      <dgm:t>
        <a:bodyPr/>
        <a:lstStyle/>
        <a:p>
          <a:endParaRPr lang="ru-RU"/>
        </a:p>
      </dgm:t>
    </dgm:pt>
    <dgm:pt modelId="{9AA496E0-BE1F-4F86-BE73-B8317CEF7DED}" type="sibTrans" cxnId="{7BF470D3-DFF9-42BF-BAA9-8C9C5E8558A8}">
      <dgm:prSet/>
      <dgm:spPr/>
      <dgm:t>
        <a:bodyPr/>
        <a:lstStyle/>
        <a:p>
          <a:endParaRPr lang="ru-RU"/>
        </a:p>
      </dgm:t>
    </dgm:pt>
    <dgm:pt modelId="{98743496-88FE-465B-A283-19D3509AB77C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специальная отработка пространственных действий с обязательным их проговариванием</a:t>
          </a:r>
          <a:endParaRPr lang="ru-RU" sz="2000" b="1" dirty="0">
            <a:solidFill>
              <a:schemeClr val="tx1"/>
            </a:solidFill>
          </a:endParaRPr>
        </a:p>
      </dgm:t>
    </dgm:pt>
    <dgm:pt modelId="{0D45416F-7C2A-4F7E-BC61-17E4A7425E24}" type="parTrans" cxnId="{DA7EA8F5-F13B-4736-88A3-5442DCEB3FE1}">
      <dgm:prSet/>
      <dgm:spPr/>
      <dgm:t>
        <a:bodyPr/>
        <a:lstStyle/>
        <a:p>
          <a:endParaRPr lang="ru-RU"/>
        </a:p>
      </dgm:t>
    </dgm:pt>
    <dgm:pt modelId="{BE308226-E6CD-4C4D-87B0-8E4CEB70C0EC}" type="sibTrans" cxnId="{DA7EA8F5-F13B-4736-88A3-5442DCEB3FE1}">
      <dgm:prSet/>
      <dgm:spPr/>
      <dgm:t>
        <a:bodyPr/>
        <a:lstStyle/>
        <a:p>
          <a:endParaRPr lang="ru-RU"/>
        </a:p>
      </dgm:t>
    </dgm:pt>
    <dgm:pt modelId="{54D5CD39-570A-4C61-AAD2-68C136F650E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написание слов на доске крупными буквами</a:t>
          </a:r>
          <a:endParaRPr lang="ru-RU" sz="2000" b="1" dirty="0">
            <a:solidFill>
              <a:schemeClr val="tx1"/>
            </a:solidFill>
          </a:endParaRPr>
        </a:p>
      </dgm:t>
    </dgm:pt>
    <dgm:pt modelId="{1FAC459E-F021-48DC-B5B5-30B5DC0EBBA2}" type="parTrans" cxnId="{BF88DA39-7CD5-492B-A25F-4F23DBDF3C42}">
      <dgm:prSet/>
      <dgm:spPr/>
      <dgm:t>
        <a:bodyPr/>
        <a:lstStyle/>
        <a:p>
          <a:endParaRPr lang="ru-RU"/>
        </a:p>
      </dgm:t>
    </dgm:pt>
    <dgm:pt modelId="{D3D0F60C-90C3-484E-A716-813C3633551E}" type="sibTrans" cxnId="{BF88DA39-7CD5-492B-A25F-4F23DBDF3C42}">
      <dgm:prSet/>
      <dgm:spPr/>
      <dgm:t>
        <a:bodyPr/>
        <a:lstStyle/>
        <a:p>
          <a:endParaRPr lang="ru-RU"/>
        </a:p>
      </dgm:t>
    </dgm:pt>
    <dgm:pt modelId="{DDBA9503-4AFB-495E-94B6-C9D08918A0FE}">
      <dgm:prSet phldrT="[Текст]" phldr="1"/>
      <dgm:spPr/>
      <dgm:t>
        <a:bodyPr/>
        <a:lstStyle/>
        <a:p>
          <a:endParaRPr lang="ru-RU"/>
        </a:p>
      </dgm:t>
    </dgm:pt>
    <dgm:pt modelId="{42EF0E2E-317A-44A2-BDBF-1BD7456ACD1A}" type="parTrans" cxnId="{57EECA69-25C2-4FCC-84F6-23BF56E036A5}">
      <dgm:prSet/>
      <dgm:spPr/>
      <dgm:t>
        <a:bodyPr/>
        <a:lstStyle/>
        <a:p>
          <a:endParaRPr lang="ru-RU"/>
        </a:p>
      </dgm:t>
    </dgm:pt>
    <dgm:pt modelId="{008CF2AC-2C32-4432-AF01-561C034DDFA1}" type="sibTrans" cxnId="{57EECA69-25C2-4FCC-84F6-23BF56E036A5}">
      <dgm:prSet/>
      <dgm:spPr/>
      <dgm:t>
        <a:bodyPr/>
        <a:lstStyle/>
        <a:p>
          <a:endParaRPr lang="ru-RU"/>
        </a:p>
      </dgm:t>
    </dgm:pt>
    <dgm:pt modelId="{8D69372F-6132-4D64-93B5-D891A4BB17B6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отработка понимания пространственных синтаксических конструкций</a:t>
          </a:r>
          <a:endParaRPr lang="ru-RU" sz="2000" b="1" dirty="0">
            <a:solidFill>
              <a:schemeClr val="tx1"/>
            </a:solidFill>
          </a:endParaRPr>
        </a:p>
      </dgm:t>
    </dgm:pt>
    <dgm:pt modelId="{C754695C-7EDD-45C4-ABC9-69C560CE1132}" type="parTrans" cxnId="{8657D152-7A7E-4412-95F8-BC0D67D298CB}">
      <dgm:prSet/>
      <dgm:spPr/>
      <dgm:t>
        <a:bodyPr/>
        <a:lstStyle/>
        <a:p>
          <a:endParaRPr lang="ru-RU"/>
        </a:p>
      </dgm:t>
    </dgm:pt>
    <dgm:pt modelId="{D5874E8C-5E01-4615-884F-D80EA8ECDDEA}" type="sibTrans" cxnId="{8657D152-7A7E-4412-95F8-BC0D67D298CB}">
      <dgm:prSet/>
      <dgm:spPr/>
      <dgm:t>
        <a:bodyPr/>
        <a:lstStyle/>
        <a:p>
          <a:endParaRPr lang="ru-RU"/>
        </a:p>
      </dgm:t>
    </dgm:pt>
    <dgm:pt modelId="{9B7F9DEC-37CF-40AB-964F-DD3EF76103B7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i="0" dirty="0" smtClean="0">
              <a:solidFill>
                <a:schemeClr val="tx1"/>
              </a:solidFill>
            </a:rPr>
            <a:t>работа по ориентации на листе бумаги, нахождение середины листа, отсчет клеточек</a:t>
          </a:r>
          <a:endParaRPr lang="ru-RU" sz="2000" b="1" i="0" dirty="0">
            <a:solidFill>
              <a:schemeClr val="tx1"/>
            </a:solidFill>
          </a:endParaRPr>
        </a:p>
      </dgm:t>
    </dgm:pt>
    <dgm:pt modelId="{3704BA82-973D-468E-80D3-B7B9C8D99DD6}" type="parTrans" cxnId="{D83AA7B6-89AC-4B20-BE25-4BFB15ED54B7}">
      <dgm:prSet/>
      <dgm:spPr/>
      <dgm:t>
        <a:bodyPr/>
        <a:lstStyle/>
        <a:p>
          <a:endParaRPr lang="ru-RU"/>
        </a:p>
      </dgm:t>
    </dgm:pt>
    <dgm:pt modelId="{69784EFE-E64E-4F9E-98C5-3CC9C3E680BC}" type="sibTrans" cxnId="{D83AA7B6-89AC-4B20-BE25-4BFB15ED54B7}">
      <dgm:prSet/>
      <dgm:spPr/>
      <dgm:t>
        <a:bodyPr/>
        <a:lstStyle/>
        <a:p>
          <a:endParaRPr lang="ru-RU"/>
        </a:p>
      </dgm:t>
    </dgm:pt>
    <dgm:pt modelId="{8ACACF2F-F907-4112-8A1F-AC54886C2F8A}" type="pres">
      <dgm:prSet presAssocID="{DDEA399D-D060-4B94-98E3-3C392479169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219E5E-D822-4A9D-B8A7-16F8C9126DA8}" type="pres">
      <dgm:prSet presAssocID="{538E3A62-5F16-4A09-810B-27DC53C7593A}" presName="compNode" presStyleCnt="0"/>
      <dgm:spPr/>
    </dgm:pt>
    <dgm:pt modelId="{B3B75946-B143-4DBC-A204-2FCBE47C928A}" type="pres">
      <dgm:prSet presAssocID="{538E3A62-5F16-4A09-810B-27DC53C7593A}" presName="aNode" presStyleLbl="bgShp" presStyleIdx="0" presStyleCnt="3"/>
      <dgm:spPr/>
      <dgm:t>
        <a:bodyPr/>
        <a:lstStyle/>
        <a:p>
          <a:endParaRPr lang="ru-RU"/>
        </a:p>
      </dgm:t>
    </dgm:pt>
    <dgm:pt modelId="{AE6EE668-03C2-47C5-88E3-70906638490F}" type="pres">
      <dgm:prSet presAssocID="{538E3A62-5F16-4A09-810B-27DC53C7593A}" presName="textNode" presStyleLbl="bgShp" presStyleIdx="0" presStyleCnt="3"/>
      <dgm:spPr/>
      <dgm:t>
        <a:bodyPr/>
        <a:lstStyle/>
        <a:p>
          <a:endParaRPr lang="ru-RU"/>
        </a:p>
      </dgm:t>
    </dgm:pt>
    <dgm:pt modelId="{39C8D49E-EA5C-48BA-8E3C-84E336B2C708}" type="pres">
      <dgm:prSet presAssocID="{538E3A62-5F16-4A09-810B-27DC53C7593A}" presName="compChildNode" presStyleCnt="0"/>
      <dgm:spPr/>
    </dgm:pt>
    <dgm:pt modelId="{97837EF8-D9D6-4B0C-9275-39967A76C97E}" type="pres">
      <dgm:prSet presAssocID="{538E3A62-5F16-4A09-810B-27DC53C7593A}" presName="theInnerList" presStyleCnt="0"/>
      <dgm:spPr/>
    </dgm:pt>
    <dgm:pt modelId="{E79619AC-5027-4A69-8010-16B10A43DC74}" type="pres">
      <dgm:prSet presAssocID="{160471AB-C8F0-4EA0-9DB6-EEEF43A03484}" presName="childNode" presStyleLbl="node1" presStyleIdx="0" presStyleCnt="6" custScaleY="1401651" custLinFactY="-684976" custLinFactNeighborX="-1715" custLinFactNeighborY="-7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7ACED-25ED-418B-9814-AA714278493D}" type="pres">
      <dgm:prSet presAssocID="{160471AB-C8F0-4EA0-9DB6-EEEF43A03484}" presName="aSpace2" presStyleCnt="0"/>
      <dgm:spPr/>
    </dgm:pt>
    <dgm:pt modelId="{4027056B-A915-4F02-B609-3785802DFCA7}" type="pres">
      <dgm:prSet presAssocID="{511319E9-490F-46DF-B8DC-F6E0C8432697}" presName="childNode" presStyleLbl="node1" presStyleIdx="1" presStyleCnt="6" custScaleY="830202" custLinFactY="-247262" custLinFactNeighborX="-1715" custLinFactNeighborY="-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CA5A6-A1D5-42AE-B046-385D12283280}" type="pres">
      <dgm:prSet presAssocID="{538E3A62-5F16-4A09-810B-27DC53C7593A}" presName="aSpace" presStyleCnt="0"/>
      <dgm:spPr/>
    </dgm:pt>
    <dgm:pt modelId="{059045A5-B0E9-40E5-8EE4-03BADD398BFE}" type="pres">
      <dgm:prSet presAssocID="{473DD303-54F6-44B4-AF11-4B8E865830D7}" presName="compNode" presStyleCnt="0"/>
      <dgm:spPr/>
    </dgm:pt>
    <dgm:pt modelId="{3B733424-2917-4E34-A03D-35235FB2312A}" type="pres">
      <dgm:prSet presAssocID="{473DD303-54F6-44B4-AF11-4B8E865830D7}" presName="aNode" presStyleLbl="bgShp" presStyleIdx="1" presStyleCnt="3" custLinFactNeighborX="3133"/>
      <dgm:spPr/>
      <dgm:t>
        <a:bodyPr/>
        <a:lstStyle/>
        <a:p>
          <a:endParaRPr lang="ru-RU"/>
        </a:p>
      </dgm:t>
    </dgm:pt>
    <dgm:pt modelId="{072E8204-8176-499B-9BB8-7A650838F0C0}" type="pres">
      <dgm:prSet presAssocID="{473DD303-54F6-44B4-AF11-4B8E865830D7}" presName="textNode" presStyleLbl="bgShp" presStyleIdx="1" presStyleCnt="3"/>
      <dgm:spPr/>
      <dgm:t>
        <a:bodyPr/>
        <a:lstStyle/>
        <a:p>
          <a:endParaRPr lang="ru-RU"/>
        </a:p>
      </dgm:t>
    </dgm:pt>
    <dgm:pt modelId="{830C5ACC-13A5-4CCA-A96F-A44B36475408}" type="pres">
      <dgm:prSet presAssocID="{473DD303-54F6-44B4-AF11-4B8E865830D7}" presName="compChildNode" presStyleCnt="0"/>
      <dgm:spPr/>
    </dgm:pt>
    <dgm:pt modelId="{C1AC1294-3552-4C58-B154-0E760D8304D4}" type="pres">
      <dgm:prSet presAssocID="{473DD303-54F6-44B4-AF11-4B8E865830D7}" presName="theInnerList" presStyleCnt="0"/>
      <dgm:spPr/>
    </dgm:pt>
    <dgm:pt modelId="{D1EFB372-F343-4A36-A218-F3935F66F5B3}" type="pres">
      <dgm:prSet presAssocID="{98743496-88FE-465B-A283-19D3509AB77C}" presName="childNode" presStyleLbl="node1" presStyleIdx="2" presStyleCnt="6" custScaleX="113659" custScaleY="373907" custLinFactY="-183366" custLinFactNeighborX="1692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FEFB6-BFA7-4F30-807F-1B8ACB9D261B}" type="pres">
      <dgm:prSet presAssocID="{98743496-88FE-465B-A283-19D3509AB77C}" presName="aSpace2" presStyleCnt="0"/>
      <dgm:spPr/>
    </dgm:pt>
    <dgm:pt modelId="{65A43A0A-33FD-4551-826E-9E611F1D274F}" type="pres">
      <dgm:prSet presAssocID="{54D5CD39-570A-4C61-AAD2-68C136F650EE}" presName="childNode" presStyleLbl="node1" presStyleIdx="3" presStyleCnt="6" custScaleY="233896" custLinFactY="-77300" custLinFactNeighborX="175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78E310-B16D-4432-B092-E5E41F64DE82}" type="pres">
      <dgm:prSet presAssocID="{473DD303-54F6-44B4-AF11-4B8E865830D7}" presName="aSpace" presStyleCnt="0"/>
      <dgm:spPr/>
    </dgm:pt>
    <dgm:pt modelId="{E17DCF80-EE0F-49CE-828E-AB5784970439}" type="pres">
      <dgm:prSet presAssocID="{DDBA9503-4AFB-495E-94B6-C9D08918A0FE}" presName="compNode" presStyleCnt="0"/>
      <dgm:spPr/>
    </dgm:pt>
    <dgm:pt modelId="{B7B5B73C-64AF-4DC2-9B9B-7837F4607065}" type="pres">
      <dgm:prSet presAssocID="{DDBA9503-4AFB-495E-94B6-C9D08918A0FE}" presName="aNode" presStyleLbl="bgShp" presStyleIdx="2" presStyleCnt="3"/>
      <dgm:spPr/>
      <dgm:t>
        <a:bodyPr/>
        <a:lstStyle/>
        <a:p>
          <a:endParaRPr lang="ru-RU"/>
        </a:p>
      </dgm:t>
    </dgm:pt>
    <dgm:pt modelId="{DE89CC4D-5173-4466-B985-ECD2B29A9E27}" type="pres">
      <dgm:prSet presAssocID="{DDBA9503-4AFB-495E-94B6-C9D08918A0FE}" presName="textNode" presStyleLbl="bgShp" presStyleIdx="2" presStyleCnt="3"/>
      <dgm:spPr/>
      <dgm:t>
        <a:bodyPr/>
        <a:lstStyle/>
        <a:p>
          <a:endParaRPr lang="ru-RU"/>
        </a:p>
      </dgm:t>
    </dgm:pt>
    <dgm:pt modelId="{5BBD6E09-5ED7-443D-88D0-8B52EEB7A32B}" type="pres">
      <dgm:prSet presAssocID="{DDBA9503-4AFB-495E-94B6-C9D08918A0FE}" presName="compChildNode" presStyleCnt="0"/>
      <dgm:spPr/>
    </dgm:pt>
    <dgm:pt modelId="{DAFA1BE7-9CC9-44F4-9E5D-09CA727B8C11}" type="pres">
      <dgm:prSet presAssocID="{DDBA9503-4AFB-495E-94B6-C9D08918A0FE}" presName="theInnerList" presStyleCnt="0"/>
      <dgm:spPr/>
    </dgm:pt>
    <dgm:pt modelId="{4501B09F-A91B-46EE-82AE-C95EE1AAABE6}" type="pres">
      <dgm:prSet presAssocID="{8D69372F-6132-4D64-93B5-D891A4BB17B6}" presName="childNode" presStyleLbl="node1" presStyleIdx="4" presStyleCnt="6" custScaleY="2000000" custLinFactY="-1429713" custLinFactNeighborX="1778" custLinFactNeighborY="-15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B048D-DE62-44E7-8991-EA948BDD1A6B}" type="pres">
      <dgm:prSet presAssocID="{8D69372F-6132-4D64-93B5-D891A4BB17B6}" presName="aSpace2" presStyleCnt="0"/>
      <dgm:spPr/>
    </dgm:pt>
    <dgm:pt modelId="{DBE8A62C-9BA1-4CCB-B417-CDC459AF4942}" type="pres">
      <dgm:prSet presAssocID="{9B7F9DEC-37CF-40AB-964F-DD3EF76103B7}" presName="childNode" presStyleLbl="node1" presStyleIdx="5" presStyleCnt="6" custScaleY="2000000" custLinFactNeighborX="5224" custLinFactNeighborY="-377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3AA7B6-89AC-4B20-BE25-4BFB15ED54B7}" srcId="{DDBA9503-4AFB-495E-94B6-C9D08918A0FE}" destId="{9B7F9DEC-37CF-40AB-964F-DD3EF76103B7}" srcOrd="1" destOrd="0" parTransId="{3704BA82-973D-468E-80D3-B7B9C8D99DD6}" sibTransId="{69784EFE-E64E-4F9E-98C5-3CC9C3E680BC}"/>
    <dgm:cxn modelId="{3C59A493-FFDE-4473-9EE7-C7854D905C01}" type="presOf" srcId="{9B7F9DEC-37CF-40AB-964F-DD3EF76103B7}" destId="{DBE8A62C-9BA1-4CCB-B417-CDC459AF4942}" srcOrd="0" destOrd="0" presId="urn:microsoft.com/office/officeart/2005/8/layout/lProcess2"/>
    <dgm:cxn modelId="{C5D21A9E-E83E-4C79-8F15-E97824C772C6}" type="presOf" srcId="{473DD303-54F6-44B4-AF11-4B8E865830D7}" destId="{3B733424-2917-4E34-A03D-35235FB2312A}" srcOrd="0" destOrd="0" presId="urn:microsoft.com/office/officeart/2005/8/layout/lProcess2"/>
    <dgm:cxn modelId="{C06785A5-992B-4ACA-A418-3515EF6B1E32}" type="presOf" srcId="{DDEA399D-D060-4B94-98E3-3C3924791691}" destId="{8ACACF2F-F907-4112-8A1F-AC54886C2F8A}" srcOrd="0" destOrd="0" presId="urn:microsoft.com/office/officeart/2005/8/layout/lProcess2"/>
    <dgm:cxn modelId="{1EEC47BF-532D-461A-A00A-3DCD47D8B93B}" type="presOf" srcId="{DDBA9503-4AFB-495E-94B6-C9D08918A0FE}" destId="{B7B5B73C-64AF-4DC2-9B9B-7837F4607065}" srcOrd="0" destOrd="0" presId="urn:microsoft.com/office/officeart/2005/8/layout/lProcess2"/>
    <dgm:cxn modelId="{4FE41B15-DDC3-4176-A3A8-02A3C1A4A2F3}" type="presOf" srcId="{511319E9-490F-46DF-B8DC-F6E0C8432697}" destId="{4027056B-A915-4F02-B609-3785802DFCA7}" srcOrd="0" destOrd="0" presId="urn:microsoft.com/office/officeart/2005/8/layout/lProcess2"/>
    <dgm:cxn modelId="{91D657A5-9644-4155-9EE1-F2FBFAC3544F}" srcId="{538E3A62-5F16-4A09-810B-27DC53C7593A}" destId="{160471AB-C8F0-4EA0-9DB6-EEEF43A03484}" srcOrd="0" destOrd="0" parTransId="{09069BDB-6CC9-4060-BBD2-BC2431DC1585}" sibTransId="{E8FFFA91-6A7C-4953-BE7D-07F895903C4A}"/>
    <dgm:cxn modelId="{BF88DA39-7CD5-492B-A25F-4F23DBDF3C42}" srcId="{473DD303-54F6-44B4-AF11-4B8E865830D7}" destId="{54D5CD39-570A-4C61-AAD2-68C136F650EE}" srcOrd="1" destOrd="0" parTransId="{1FAC459E-F021-48DC-B5B5-30B5DC0EBBA2}" sibTransId="{D3D0F60C-90C3-484E-A716-813C3633551E}"/>
    <dgm:cxn modelId="{F953D68E-BE70-4110-A16A-F1798D1B97FC}" type="presOf" srcId="{8D69372F-6132-4D64-93B5-D891A4BB17B6}" destId="{4501B09F-A91B-46EE-82AE-C95EE1AAABE6}" srcOrd="0" destOrd="0" presId="urn:microsoft.com/office/officeart/2005/8/layout/lProcess2"/>
    <dgm:cxn modelId="{F75A35DD-2CD9-4EED-ABDE-958F590F18EC}" srcId="{538E3A62-5F16-4A09-810B-27DC53C7593A}" destId="{511319E9-490F-46DF-B8DC-F6E0C8432697}" srcOrd="1" destOrd="0" parTransId="{0281EC4A-F31A-41DE-A384-8D61CB309425}" sibTransId="{7E08A281-E561-46D9-83F2-4612241E84F0}"/>
    <dgm:cxn modelId="{57EECA69-25C2-4FCC-84F6-23BF56E036A5}" srcId="{DDEA399D-D060-4B94-98E3-3C3924791691}" destId="{DDBA9503-4AFB-495E-94B6-C9D08918A0FE}" srcOrd="2" destOrd="0" parTransId="{42EF0E2E-317A-44A2-BDBF-1BD7456ACD1A}" sibTransId="{008CF2AC-2C32-4432-AF01-561C034DDFA1}"/>
    <dgm:cxn modelId="{DFCE27C3-C76D-4FC4-AE9C-C083007B0CEF}" type="presOf" srcId="{98743496-88FE-465B-A283-19D3509AB77C}" destId="{D1EFB372-F343-4A36-A218-F3935F66F5B3}" srcOrd="0" destOrd="0" presId="urn:microsoft.com/office/officeart/2005/8/layout/lProcess2"/>
    <dgm:cxn modelId="{720ED17E-4CA5-411C-9942-F29EC5D30DD7}" type="presOf" srcId="{DDBA9503-4AFB-495E-94B6-C9D08918A0FE}" destId="{DE89CC4D-5173-4466-B985-ECD2B29A9E27}" srcOrd="1" destOrd="0" presId="urn:microsoft.com/office/officeart/2005/8/layout/lProcess2"/>
    <dgm:cxn modelId="{8657D152-7A7E-4412-95F8-BC0D67D298CB}" srcId="{DDBA9503-4AFB-495E-94B6-C9D08918A0FE}" destId="{8D69372F-6132-4D64-93B5-D891A4BB17B6}" srcOrd="0" destOrd="0" parTransId="{C754695C-7EDD-45C4-ABC9-69C560CE1132}" sibTransId="{D5874E8C-5E01-4615-884F-D80EA8ECDDEA}"/>
    <dgm:cxn modelId="{748120C8-B4A7-4163-A499-6CB7C596437E}" srcId="{DDEA399D-D060-4B94-98E3-3C3924791691}" destId="{538E3A62-5F16-4A09-810B-27DC53C7593A}" srcOrd="0" destOrd="0" parTransId="{5CBED199-797B-4427-96B4-5C35F0736E08}" sibTransId="{FF5FFA89-313D-4DD9-BB59-1ACD914A215D}"/>
    <dgm:cxn modelId="{DA7EA8F5-F13B-4736-88A3-5442DCEB3FE1}" srcId="{473DD303-54F6-44B4-AF11-4B8E865830D7}" destId="{98743496-88FE-465B-A283-19D3509AB77C}" srcOrd="0" destOrd="0" parTransId="{0D45416F-7C2A-4F7E-BC61-17E4A7425E24}" sibTransId="{BE308226-E6CD-4C4D-87B0-8E4CEB70C0EC}"/>
    <dgm:cxn modelId="{6B1C81D9-9B7F-4139-B95C-C7606C4828A2}" type="presOf" srcId="{538E3A62-5F16-4A09-810B-27DC53C7593A}" destId="{AE6EE668-03C2-47C5-88E3-70906638490F}" srcOrd="1" destOrd="0" presId="urn:microsoft.com/office/officeart/2005/8/layout/lProcess2"/>
    <dgm:cxn modelId="{7BF470D3-DFF9-42BF-BAA9-8C9C5E8558A8}" srcId="{DDEA399D-D060-4B94-98E3-3C3924791691}" destId="{473DD303-54F6-44B4-AF11-4B8E865830D7}" srcOrd="1" destOrd="0" parTransId="{FE96CEB6-E7F8-43CF-9DA7-1C8AED1EB294}" sibTransId="{9AA496E0-BE1F-4F86-BE73-B8317CEF7DED}"/>
    <dgm:cxn modelId="{3CD270CF-2B76-400A-9F26-C1FB2342F929}" type="presOf" srcId="{54D5CD39-570A-4C61-AAD2-68C136F650EE}" destId="{65A43A0A-33FD-4551-826E-9E611F1D274F}" srcOrd="0" destOrd="0" presId="urn:microsoft.com/office/officeart/2005/8/layout/lProcess2"/>
    <dgm:cxn modelId="{C9FA04C4-0A48-4586-9061-869726D4A201}" type="presOf" srcId="{538E3A62-5F16-4A09-810B-27DC53C7593A}" destId="{B3B75946-B143-4DBC-A204-2FCBE47C928A}" srcOrd="0" destOrd="0" presId="urn:microsoft.com/office/officeart/2005/8/layout/lProcess2"/>
    <dgm:cxn modelId="{DD9481D8-4DE5-4611-AD23-8004B842921E}" type="presOf" srcId="{473DD303-54F6-44B4-AF11-4B8E865830D7}" destId="{072E8204-8176-499B-9BB8-7A650838F0C0}" srcOrd="1" destOrd="0" presId="urn:microsoft.com/office/officeart/2005/8/layout/lProcess2"/>
    <dgm:cxn modelId="{6479222A-BDAC-429D-8C5B-EA53B123182F}" type="presOf" srcId="{160471AB-C8F0-4EA0-9DB6-EEEF43A03484}" destId="{E79619AC-5027-4A69-8010-16B10A43DC74}" srcOrd="0" destOrd="0" presId="urn:microsoft.com/office/officeart/2005/8/layout/lProcess2"/>
    <dgm:cxn modelId="{BB567CF6-4BFD-46F9-9F29-EA4C59A59AA0}" type="presParOf" srcId="{8ACACF2F-F907-4112-8A1F-AC54886C2F8A}" destId="{66219E5E-D822-4A9D-B8A7-16F8C9126DA8}" srcOrd="0" destOrd="0" presId="urn:microsoft.com/office/officeart/2005/8/layout/lProcess2"/>
    <dgm:cxn modelId="{AB026961-2EF6-4363-9857-1E9F208D3043}" type="presParOf" srcId="{66219E5E-D822-4A9D-B8A7-16F8C9126DA8}" destId="{B3B75946-B143-4DBC-A204-2FCBE47C928A}" srcOrd="0" destOrd="0" presId="urn:microsoft.com/office/officeart/2005/8/layout/lProcess2"/>
    <dgm:cxn modelId="{D7B1AF0F-3E0C-45F6-A126-5373CC311BB1}" type="presParOf" srcId="{66219E5E-D822-4A9D-B8A7-16F8C9126DA8}" destId="{AE6EE668-03C2-47C5-88E3-70906638490F}" srcOrd="1" destOrd="0" presId="urn:microsoft.com/office/officeart/2005/8/layout/lProcess2"/>
    <dgm:cxn modelId="{E4DB94E9-81DD-459E-BE0D-D0EA5153F7C0}" type="presParOf" srcId="{66219E5E-D822-4A9D-B8A7-16F8C9126DA8}" destId="{39C8D49E-EA5C-48BA-8E3C-84E336B2C708}" srcOrd="2" destOrd="0" presId="urn:microsoft.com/office/officeart/2005/8/layout/lProcess2"/>
    <dgm:cxn modelId="{F3A5BF36-94AC-4A63-93ED-1654EE900506}" type="presParOf" srcId="{39C8D49E-EA5C-48BA-8E3C-84E336B2C708}" destId="{97837EF8-D9D6-4B0C-9275-39967A76C97E}" srcOrd="0" destOrd="0" presId="urn:microsoft.com/office/officeart/2005/8/layout/lProcess2"/>
    <dgm:cxn modelId="{5D833176-AAF8-4071-9260-C257DCAD9D39}" type="presParOf" srcId="{97837EF8-D9D6-4B0C-9275-39967A76C97E}" destId="{E79619AC-5027-4A69-8010-16B10A43DC74}" srcOrd="0" destOrd="0" presId="urn:microsoft.com/office/officeart/2005/8/layout/lProcess2"/>
    <dgm:cxn modelId="{4C59C4D1-4495-4570-9586-0B9824C1E64F}" type="presParOf" srcId="{97837EF8-D9D6-4B0C-9275-39967A76C97E}" destId="{6737ACED-25ED-418B-9814-AA714278493D}" srcOrd="1" destOrd="0" presId="urn:microsoft.com/office/officeart/2005/8/layout/lProcess2"/>
    <dgm:cxn modelId="{84B1B6C1-FBB6-4CC2-9517-46160ED19994}" type="presParOf" srcId="{97837EF8-D9D6-4B0C-9275-39967A76C97E}" destId="{4027056B-A915-4F02-B609-3785802DFCA7}" srcOrd="2" destOrd="0" presId="urn:microsoft.com/office/officeart/2005/8/layout/lProcess2"/>
    <dgm:cxn modelId="{36B04B10-305F-4578-A37A-C57B6A0BF197}" type="presParOf" srcId="{8ACACF2F-F907-4112-8A1F-AC54886C2F8A}" destId="{D3BCA5A6-A1D5-42AE-B046-385D12283280}" srcOrd="1" destOrd="0" presId="urn:microsoft.com/office/officeart/2005/8/layout/lProcess2"/>
    <dgm:cxn modelId="{B6FADA2E-5D69-4B45-BFF6-C6A7E77CBD1D}" type="presParOf" srcId="{8ACACF2F-F907-4112-8A1F-AC54886C2F8A}" destId="{059045A5-B0E9-40E5-8EE4-03BADD398BFE}" srcOrd="2" destOrd="0" presId="urn:microsoft.com/office/officeart/2005/8/layout/lProcess2"/>
    <dgm:cxn modelId="{08DDB1E1-7CDD-477C-9982-D90D4321548E}" type="presParOf" srcId="{059045A5-B0E9-40E5-8EE4-03BADD398BFE}" destId="{3B733424-2917-4E34-A03D-35235FB2312A}" srcOrd="0" destOrd="0" presId="urn:microsoft.com/office/officeart/2005/8/layout/lProcess2"/>
    <dgm:cxn modelId="{F69AD4F6-FA40-4E4F-A668-4658673C5AF1}" type="presParOf" srcId="{059045A5-B0E9-40E5-8EE4-03BADD398BFE}" destId="{072E8204-8176-499B-9BB8-7A650838F0C0}" srcOrd="1" destOrd="0" presId="urn:microsoft.com/office/officeart/2005/8/layout/lProcess2"/>
    <dgm:cxn modelId="{2577C524-6689-479D-ACE4-CCD50E0AB83C}" type="presParOf" srcId="{059045A5-B0E9-40E5-8EE4-03BADD398BFE}" destId="{830C5ACC-13A5-4CCA-A96F-A44B36475408}" srcOrd="2" destOrd="0" presId="urn:microsoft.com/office/officeart/2005/8/layout/lProcess2"/>
    <dgm:cxn modelId="{14DDD6A0-1BD2-4689-940C-D3B3287AC87A}" type="presParOf" srcId="{830C5ACC-13A5-4CCA-A96F-A44B36475408}" destId="{C1AC1294-3552-4C58-B154-0E760D8304D4}" srcOrd="0" destOrd="0" presId="urn:microsoft.com/office/officeart/2005/8/layout/lProcess2"/>
    <dgm:cxn modelId="{6C7D956D-4283-46EF-8AEF-11BC6365E3CE}" type="presParOf" srcId="{C1AC1294-3552-4C58-B154-0E760D8304D4}" destId="{D1EFB372-F343-4A36-A218-F3935F66F5B3}" srcOrd="0" destOrd="0" presId="urn:microsoft.com/office/officeart/2005/8/layout/lProcess2"/>
    <dgm:cxn modelId="{F64F4E55-77FD-49AB-B5D3-6DDD560FD9E1}" type="presParOf" srcId="{C1AC1294-3552-4C58-B154-0E760D8304D4}" destId="{7A4FEFB6-BFA7-4F30-807F-1B8ACB9D261B}" srcOrd="1" destOrd="0" presId="urn:microsoft.com/office/officeart/2005/8/layout/lProcess2"/>
    <dgm:cxn modelId="{9ED3D681-190E-46DA-AE83-763E45945780}" type="presParOf" srcId="{C1AC1294-3552-4C58-B154-0E760D8304D4}" destId="{65A43A0A-33FD-4551-826E-9E611F1D274F}" srcOrd="2" destOrd="0" presId="urn:microsoft.com/office/officeart/2005/8/layout/lProcess2"/>
    <dgm:cxn modelId="{B55F97EA-C0C1-49A0-AE33-19289D57EEE5}" type="presParOf" srcId="{8ACACF2F-F907-4112-8A1F-AC54886C2F8A}" destId="{8778E310-B16D-4432-B092-E5E41F64DE82}" srcOrd="3" destOrd="0" presId="urn:microsoft.com/office/officeart/2005/8/layout/lProcess2"/>
    <dgm:cxn modelId="{84402174-4CE2-410F-835F-B5D50AE4152E}" type="presParOf" srcId="{8ACACF2F-F907-4112-8A1F-AC54886C2F8A}" destId="{E17DCF80-EE0F-49CE-828E-AB5784970439}" srcOrd="4" destOrd="0" presId="urn:microsoft.com/office/officeart/2005/8/layout/lProcess2"/>
    <dgm:cxn modelId="{BC344E7C-E1F1-4B22-9499-3527C45CB2BC}" type="presParOf" srcId="{E17DCF80-EE0F-49CE-828E-AB5784970439}" destId="{B7B5B73C-64AF-4DC2-9B9B-7837F4607065}" srcOrd="0" destOrd="0" presId="urn:microsoft.com/office/officeart/2005/8/layout/lProcess2"/>
    <dgm:cxn modelId="{07440881-017B-46CE-90FD-18E6BE8F67B8}" type="presParOf" srcId="{E17DCF80-EE0F-49CE-828E-AB5784970439}" destId="{DE89CC4D-5173-4466-B985-ECD2B29A9E27}" srcOrd="1" destOrd="0" presId="urn:microsoft.com/office/officeart/2005/8/layout/lProcess2"/>
    <dgm:cxn modelId="{9EC1E696-033F-49FC-9E2C-695060D6961E}" type="presParOf" srcId="{E17DCF80-EE0F-49CE-828E-AB5784970439}" destId="{5BBD6E09-5ED7-443D-88D0-8B52EEB7A32B}" srcOrd="2" destOrd="0" presId="urn:microsoft.com/office/officeart/2005/8/layout/lProcess2"/>
    <dgm:cxn modelId="{54B2B9FD-9FF2-4DC2-8501-A2F261E7C500}" type="presParOf" srcId="{5BBD6E09-5ED7-443D-88D0-8B52EEB7A32B}" destId="{DAFA1BE7-9CC9-44F4-9E5D-09CA727B8C11}" srcOrd="0" destOrd="0" presId="urn:microsoft.com/office/officeart/2005/8/layout/lProcess2"/>
    <dgm:cxn modelId="{A5D9688B-F5E1-4BEC-A180-E75B8FF77D37}" type="presParOf" srcId="{DAFA1BE7-9CC9-44F4-9E5D-09CA727B8C11}" destId="{4501B09F-A91B-46EE-82AE-C95EE1AAABE6}" srcOrd="0" destOrd="0" presId="urn:microsoft.com/office/officeart/2005/8/layout/lProcess2"/>
    <dgm:cxn modelId="{C2917529-356E-4AD7-B461-030D97E8C9FA}" type="presParOf" srcId="{DAFA1BE7-9CC9-44F4-9E5D-09CA727B8C11}" destId="{899B048D-DE62-44E7-8991-EA948BDD1A6B}" srcOrd="1" destOrd="0" presId="urn:microsoft.com/office/officeart/2005/8/layout/lProcess2"/>
    <dgm:cxn modelId="{46CEB468-1772-4E50-BD9F-2AFAD4387858}" type="presParOf" srcId="{DAFA1BE7-9CC9-44F4-9E5D-09CA727B8C11}" destId="{DBE8A62C-9BA1-4CCB-B417-CDC459AF4942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BABC007-C5BE-4DA7-95BA-7CA88F25C6F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7044CD-7DDF-44F6-86CC-AEC4E6FD733F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пропуск или вставка элементов букв, самих букв, слогов, слов</a:t>
          </a:r>
          <a:endParaRPr lang="ru-RU" sz="2400" b="1" dirty="0">
            <a:solidFill>
              <a:schemeClr val="tx1"/>
            </a:solidFill>
          </a:endParaRPr>
        </a:p>
      </dgm:t>
    </dgm:pt>
    <dgm:pt modelId="{643E01AE-B894-41C6-B103-B2D1B9591B78}" type="parTrans" cxnId="{7EF5958D-D28F-4D59-B56C-420149819C4D}">
      <dgm:prSet/>
      <dgm:spPr/>
      <dgm:t>
        <a:bodyPr/>
        <a:lstStyle/>
        <a:p>
          <a:endParaRPr lang="ru-RU"/>
        </a:p>
      </dgm:t>
    </dgm:pt>
    <dgm:pt modelId="{C920A996-1EC8-43BA-9AD4-53336D042CCE}" type="sibTrans" cxnId="{7EF5958D-D28F-4D59-B56C-420149819C4D}">
      <dgm:prSet/>
      <dgm:spPr/>
      <dgm:t>
        <a:bodyPr/>
        <a:lstStyle/>
        <a:p>
          <a:endParaRPr lang="ru-RU"/>
        </a:p>
      </dgm:t>
    </dgm:pt>
    <dgm:pt modelId="{DB3D4319-2A5F-4B72-956B-CA39A2D44F8D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инертное повторение предшествующих элементов букв, самих букв</a:t>
          </a:r>
          <a:endParaRPr lang="ru-RU" sz="2400" b="1" dirty="0">
            <a:solidFill>
              <a:schemeClr val="tx1"/>
            </a:solidFill>
          </a:endParaRPr>
        </a:p>
      </dgm:t>
    </dgm:pt>
    <dgm:pt modelId="{CBB6EF83-3DCF-4C9D-BEB1-B7035E37FD34}" type="parTrans" cxnId="{C38944E9-473B-4C99-B44C-28ACFCA8E76B}">
      <dgm:prSet/>
      <dgm:spPr/>
      <dgm:t>
        <a:bodyPr/>
        <a:lstStyle/>
        <a:p>
          <a:endParaRPr lang="ru-RU"/>
        </a:p>
      </dgm:t>
    </dgm:pt>
    <dgm:pt modelId="{3BE1A75C-25DD-49CC-AB60-2B55CB90CE22}" type="sibTrans" cxnId="{C38944E9-473B-4C99-B44C-28ACFCA8E76B}">
      <dgm:prSet/>
      <dgm:spPr/>
      <dgm:t>
        <a:bodyPr/>
        <a:lstStyle/>
        <a:p>
          <a:endParaRPr lang="ru-RU"/>
        </a:p>
      </dgm:t>
    </dgm:pt>
    <dgm:pt modelId="{47ED870C-36D8-489C-A5BF-360773959D7C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ошибки языкового анализа, которые выражаются в отсутствии большой буквы в начале предложения, пропуск точек и слитное написание слов</a:t>
          </a:r>
          <a:endParaRPr lang="ru-RU" sz="2400" b="1" dirty="0">
            <a:solidFill>
              <a:schemeClr val="tx1"/>
            </a:solidFill>
          </a:endParaRPr>
        </a:p>
      </dgm:t>
    </dgm:pt>
    <dgm:pt modelId="{630D7282-548A-4DE0-A188-9FDF55E42B38}" type="parTrans" cxnId="{67D7D64C-C4E8-478B-8CA5-F17DB62AA434}">
      <dgm:prSet/>
      <dgm:spPr/>
      <dgm:t>
        <a:bodyPr/>
        <a:lstStyle/>
        <a:p>
          <a:endParaRPr lang="ru-RU"/>
        </a:p>
      </dgm:t>
    </dgm:pt>
    <dgm:pt modelId="{7A67D648-0FEE-4D6B-B914-3747FA6F95BB}" type="sibTrans" cxnId="{67D7D64C-C4E8-478B-8CA5-F17DB62AA434}">
      <dgm:prSet/>
      <dgm:spPr/>
      <dgm:t>
        <a:bodyPr/>
        <a:lstStyle/>
        <a:p>
          <a:endParaRPr lang="ru-RU"/>
        </a:p>
      </dgm:t>
    </dgm:pt>
    <dgm:pt modelId="{9F7A85DD-DF09-4BFA-BA6D-CB8B22087574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слипание двух слов</a:t>
          </a:r>
          <a:endParaRPr lang="ru-RU" sz="2400" b="1" dirty="0">
            <a:solidFill>
              <a:schemeClr val="tx1"/>
            </a:solidFill>
          </a:endParaRPr>
        </a:p>
      </dgm:t>
    </dgm:pt>
    <dgm:pt modelId="{6D0EA37B-35FC-47D2-992D-502540475A38}" type="parTrans" cxnId="{A9D23A01-713E-4055-B8A4-A8C4BB770196}">
      <dgm:prSet/>
      <dgm:spPr/>
      <dgm:t>
        <a:bodyPr/>
        <a:lstStyle/>
        <a:p>
          <a:endParaRPr lang="ru-RU"/>
        </a:p>
      </dgm:t>
    </dgm:pt>
    <dgm:pt modelId="{D67C24C0-C13A-43BE-8C58-B7A4E6A16FA1}" type="sibTrans" cxnId="{A9D23A01-713E-4055-B8A4-A8C4BB770196}">
      <dgm:prSet/>
      <dgm:spPr/>
      <dgm:t>
        <a:bodyPr/>
        <a:lstStyle/>
        <a:p>
          <a:endParaRPr lang="ru-RU"/>
        </a:p>
      </dgm:t>
    </dgm:pt>
    <dgm:pt modelId="{F8564070-8643-4E76-A3E3-FCAB8FBE40F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орфографические ошибки – ребенок может знать правило, но не использовать его</a:t>
          </a:r>
          <a:endParaRPr lang="ru-RU" sz="2400" b="1" dirty="0"/>
        </a:p>
      </dgm:t>
    </dgm:pt>
    <dgm:pt modelId="{FE2F21F5-1483-46CF-B9BE-ECB78B5A5AB4}" type="parTrans" cxnId="{478FE5E7-5B10-4499-82A4-029CBBF3778E}">
      <dgm:prSet/>
      <dgm:spPr/>
      <dgm:t>
        <a:bodyPr/>
        <a:lstStyle/>
        <a:p>
          <a:endParaRPr lang="ru-RU"/>
        </a:p>
      </dgm:t>
    </dgm:pt>
    <dgm:pt modelId="{6757D2DA-8EEB-4AFF-8CF3-16FFDFB50B1D}" type="sibTrans" cxnId="{478FE5E7-5B10-4499-82A4-029CBBF3778E}">
      <dgm:prSet/>
      <dgm:spPr/>
      <dgm:t>
        <a:bodyPr/>
        <a:lstStyle/>
        <a:p>
          <a:endParaRPr lang="ru-RU"/>
        </a:p>
      </dgm:t>
    </dgm:pt>
    <dgm:pt modelId="{65709974-3087-469B-9732-6D3C1E940BAE}" type="pres">
      <dgm:prSet presAssocID="{EBABC007-C5BE-4DA7-95BA-7CA88F25C6F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C9489A-6DB0-49DD-B874-121DCAA5008B}" type="pres">
      <dgm:prSet presAssocID="{D37044CD-7DDF-44F6-86CC-AEC4E6FD733F}" presName="node" presStyleLbl="node1" presStyleIdx="0" presStyleCnt="5" custScaleY="1141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5BDE3D-684D-4C5A-A8B3-8DE88F018996}" type="pres">
      <dgm:prSet presAssocID="{C920A996-1EC8-43BA-9AD4-53336D042CCE}" presName="sibTrans" presStyleCnt="0"/>
      <dgm:spPr/>
    </dgm:pt>
    <dgm:pt modelId="{C84FDC08-CA92-480F-9941-3EC7DAF726DB}" type="pres">
      <dgm:prSet presAssocID="{DB3D4319-2A5F-4B72-956B-CA39A2D44F8D}" presName="node" presStyleLbl="node1" presStyleIdx="1" presStyleCnt="5" custScaleY="1141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F55A8B-4136-41D0-BD71-544BFCFD91FE}" type="pres">
      <dgm:prSet presAssocID="{3BE1A75C-25DD-49CC-AB60-2B55CB90CE22}" presName="sibTrans" presStyleCnt="0"/>
      <dgm:spPr/>
    </dgm:pt>
    <dgm:pt modelId="{29B524C7-A71C-4C72-BB53-836B1D12711C}" type="pres">
      <dgm:prSet presAssocID="{9F7A85DD-DF09-4BFA-BA6D-CB8B22087574}" presName="node" presStyleLbl="node1" presStyleIdx="2" presStyleCnt="5" custScaleY="112385" custLinFactNeighborX="1599" custLinFactNeighborY="8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6C2B1-EB97-4F99-8D0D-434CD392FA9A}" type="pres">
      <dgm:prSet presAssocID="{D67C24C0-C13A-43BE-8C58-B7A4E6A16FA1}" presName="sibTrans" presStyleCnt="0"/>
      <dgm:spPr/>
    </dgm:pt>
    <dgm:pt modelId="{FCEE543D-E5E5-480C-8AAD-14867932E0AB}" type="pres">
      <dgm:prSet presAssocID="{47ED870C-36D8-489C-A5BF-360773959D7C}" presName="node" presStyleLbl="node1" presStyleIdx="3" presStyleCnt="5" custScaleX="197996" custScaleY="125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55D40D-9946-488A-97AF-2545F53FA27A}" type="pres">
      <dgm:prSet presAssocID="{7A67D648-0FEE-4D6B-B914-3747FA6F95BB}" presName="sibTrans" presStyleCnt="0"/>
      <dgm:spPr/>
    </dgm:pt>
    <dgm:pt modelId="{3ED640C0-0A58-4F2B-8DCA-6DF076B428E4}" type="pres">
      <dgm:prSet presAssocID="{F8564070-8643-4E76-A3E3-FCAB8FBE40F9}" presName="node" presStyleLbl="node1" presStyleIdx="4" presStyleCnt="5" custScaleX="107197" custScaleY="121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7E8214-A712-4B57-AED9-BEA9C6134BF8}" type="presOf" srcId="{EBABC007-C5BE-4DA7-95BA-7CA88F25C6F0}" destId="{65709974-3087-469B-9732-6D3C1E940BAE}" srcOrd="0" destOrd="0" presId="urn:microsoft.com/office/officeart/2005/8/layout/default"/>
    <dgm:cxn modelId="{D460FC58-6DE3-4B12-8008-618A9584D76B}" type="presOf" srcId="{DB3D4319-2A5F-4B72-956B-CA39A2D44F8D}" destId="{C84FDC08-CA92-480F-9941-3EC7DAF726DB}" srcOrd="0" destOrd="0" presId="urn:microsoft.com/office/officeart/2005/8/layout/default"/>
    <dgm:cxn modelId="{A9D23A01-713E-4055-B8A4-A8C4BB770196}" srcId="{EBABC007-C5BE-4DA7-95BA-7CA88F25C6F0}" destId="{9F7A85DD-DF09-4BFA-BA6D-CB8B22087574}" srcOrd="2" destOrd="0" parTransId="{6D0EA37B-35FC-47D2-992D-502540475A38}" sibTransId="{D67C24C0-C13A-43BE-8C58-B7A4E6A16FA1}"/>
    <dgm:cxn modelId="{72BDDEAB-4CB2-450A-846F-17EC36C73E3D}" type="presOf" srcId="{9F7A85DD-DF09-4BFA-BA6D-CB8B22087574}" destId="{29B524C7-A71C-4C72-BB53-836B1D12711C}" srcOrd="0" destOrd="0" presId="urn:microsoft.com/office/officeart/2005/8/layout/default"/>
    <dgm:cxn modelId="{DF858F28-0769-4BD3-AE1C-0C81D364DB5C}" type="presOf" srcId="{47ED870C-36D8-489C-A5BF-360773959D7C}" destId="{FCEE543D-E5E5-480C-8AAD-14867932E0AB}" srcOrd="0" destOrd="0" presId="urn:microsoft.com/office/officeart/2005/8/layout/default"/>
    <dgm:cxn modelId="{478FE5E7-5B10-4499-82A4-029CBBF3778E}" srcId="{EBABC007-C5BE-4DA7-95BA-7CA88F25C6F0}" destId="{F8564070-8643-4E76-A3E3-FCAB8FBE40F9}" srcOrd="4" destOrd="0" parTransId="{FE2F21F5-1483-46CF-B9BE-ECB78B5A5AB4}" sibTransId="{6757D2DA-8EEB-4AFF-8CF3-16FFDFB50B1D}"/>
    <dgm:cxn modelId="{67D7D64C-C4E8-478B-8CA5-F17DB62AA434}" srcId="{EBABC007-C5BE-4DA7-95BA-7CA88F25C6F0}" destId="{47ED870C-36D8-489C-A5BF-360773959D7C}" srcOrd="3" destOrd="0" parTransId="{630D7282-548A-4DE0-A188-9FDF55E42B38}" sibTransId="{7A67D648-0FEE-4D6B-B914-3747FA6F95BB}"/>
    <dgm:cxn modelId="{7EF5958D-D28F-4D59-B56C-420149819C4D}" srcId="{EBABC007-C5BE-4DA7-95BA-7CA88F25C6F0}" destId="{D37044CD-7DDF-44F6-86CC-AEC4E6FD733F}" srcOrd="0" destOrd="0" parTransId="{643E01AE-B894-41C6-B103-B2D1B9591B78}" sibTransId="{C920A996-1EC8-43BA-9AD4-53336D042CCE}"/>
    <dgm:cxn modelId="{FBA6D306-688C-4315-83EF-EA04C1D3F369}" type="presOf" srcId="{D37044CD-7DDF-44F6-86CC-AEC4E6FD733F}" destId="{6EC9489A-6DB0-49DD-B874-121DCAA5008B}" srcOrd="0" destOrd="0" presId="urn:microsoft.com/office/officeart/2005/8/layout/default"/>
    <dgm:cxn modelId="{C38944E9-473B-4C99-B44C-28ACFCA8E76B}" srcId="{EBABC007-C5BE-4DA7-95BA-7CA88F25C6F0}" destId="{DB3D4319-2A5F-4B72-956B-CA39A2D44F8D}" srcOrd="1" destOrd="0" parTransId="{CBB6EF83-3DCF-4C9D-BEB1-B7035E37FD34}" sibTransId="{3BE1A75C-25DD-49CC-AB60-2B55CB90CE22}"/>
    <dgm:cxn modelId="{93828CCF-F215-4B1A-BEE2-BB2D5B0BF1C7}" type="presOf" srcId="{F8564070-8643-4E76-A3E3-FCAB8FBE40F9}" destId="{3ED640C0-0A58-4F2B-8DCA-6DF076B428E4}" srcOrd="0" destOrd="0" presId="urn:microsoft.com/office/officeart/2005/8/layout/default"/>
    <dgm:cxn modelId="{23FDF92E-76BC-44EC-872B-34D4A9579339}" type="presParOf" srcId="{65709974-3087-469B-9732-6D3C1E940BAE}" destId="{6EC9489A-6DB0-49DD-B874-121DCAA5008B}" srcOrd="0" destOrd="0" presId="urn:microsoft.com/office/officeart/2005/8/layout/default"/>
    <dgm:cxn modelId="{804254A9-0A7D-4A2E-9558-CB41E45131DC}" type="presParOf" srcId="{65709974-3087-469B-9732-6D3C1E940BAE}" destId="{0B5BDE3D-684D-4C5A-A8B3-8DE88F018996}" srcOrd="1" destOrd="0" presId="urn:microsoft.com/office/officeart/2005/8/layout/default"/>
    <dgm:cxn modelId="{A736128F-0E5E-455C-9268-347B718D0936}" type="presParOf" srcId="{65709974-3087-469B-9732-6D3C1E940BAE}" destId="{C84FDC08-CA92-480F-9941-3EC7DAF726DB}" srcOrd="2" destOrd="0" presId="urn:microsoft.com/office/officeart/2005/8/layout/default"/>
    <dgm:cxn modelId="{20E87345-08B9-404C-85F3-142960628836}" type="presParOf" srcId="{65709974-3087-469B-9732-6D3C1E940BAE}" destId="{61F55A8B-4136-41D0-BD71-544BFCFD91FE}" srcOrd="3" destOrd="0" presId="urn:microsoft.com/office/officeart/2005/8/layout/default"/>
    <dgm:cxn modelId="{B43D35B3-2EFD-4E5C-9123-9097CF8AD2ED}" type="presParOf" srcId="{65709974-3087-469B-9732-6D3C1E940BAE}" destId="{29B524C7-A71C-4C72-BB53-836B1D12711C}" srcOrd="4" destOrd="0" presId="urn:microsoft.com/office/officeart/2005/8/layout/default"/>
    <dgm:cxn modelId="{1F07B7A9-41CE-4C5C-985D-C3D5657B8738}" type="presParOf" srcId="{65709974-3087-469B-9732-6D3C1E940BAE}" destId="{E9D6C2B1-EB97-4F99-8D0D-434CD392FA9A}" srcOrd="5" destOrd="0" presId="urn:microsoft.com/office/officeart/2005/8/layout/default"/>
    <dgm:cxn modelId="{C2744224-8444-4F36-BB93-0DA3E2DA4CAE}" type="presParOf" srcId="{65709974-3087-469B-9732-6D3C1E940BAE}" destId="{FCEE543D-E5E5-480C-8AAD-14867932E0AB}" srcOrd="6" destOrd="0" presId="urn:microsoft.com/office/officeart/2005/8/layout/default"/>
    <dgm:cxn modelId="{CBABA2C3-DC07-4852-93BF-C1E953600620}" type="presParOf" srcId="{65709974-3087-469B-9732-6D3C1E940BAE}" destId="{C255D40D-9946-488A-97AF-2545F53FA27A}" srcOrd="7" destOrd="0" presId="urn:microsoft.com/office/officeart/2005/8/layout/default"/>
    <dgm:cxn modelId="{6F624234-534E-4FD9-9A64-0DDE305797FE}" type="presParOf" srcId="{65709974-3087-469B-9732-6D3C1E940BAE}" destId="{3ED640C0-0A58-4F2B-8DCA-6DF076B428E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BB74E8A-38A6-403E-B035-1F2236167F16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36B3C5-4D54-4026-941D-9702B1801D49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использовать наглядные способы обучения.</a:t>
          </a:r>
          <a:endParaRPr lang="ru-RU" sz="2400" b="1" dirty="0">
            <a:solidFill>
              <a:schemeClr val="tx1"/>
            </a:solidFill>
          </a:endParaRPr>
        </a:p>
      </dgm:t>
    </dgm:pt>
    <dgm:pt modelId="{F5952AE8-12F7-4504-9FBF-420483750223}" type="parTrans" cxnId="{11C74A6A-E414-4DDC-9460-9ED8C59DBE5A}">
      <dgm:prSet/>
      <dgm:spPr/>
      <dgm:t>
        <a:bodyPr/>
        <a:lstStyle/>
        <a:p>
          <a:endParaRPr lang="ru-RU"/>
        </a:p>
      </dgm:t>
    </dgm:pt>
    <dgm:pt modelId="{84461C42-1AFA-440C-B858-6C19A28F6085}" type="sibTrans" cxnId="{11C74A6A-E414-4DDC-9460-9ED8C59DBE5A}">
      <dgm:prSet/>
      <dgm:spPr/>
      <dgm:t>
        <a:bodyPr/>
        <a:lstStyle/>
        <a:p>
          <a:endParaRPr lang="ru-RU"/>
        </a:p>
      </dgm:t>
    </dgm:pt>
    <dgm:pt modelId="{75E9319B-F085-4886-9810-74EDC17DD918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организовать рабочее место ученика</a:t>
          </a:r>
          <a:endParaRPr lang="ru-RU" sz="1300" dirty="0"/>
        </a:p>
      </dgm:t>
    </dgm:pt>
    <dgm:pt modelId="{5CC1C5E5-2208-4E7A-98A3-24D96DB51E92}" type="parTrans" cxnId="{AAC1969B-42E9-4646-BC76-E87629D1E136}">
      <dgm:prSet/>
      <dgm:spPr/>
      <dgm:t>
        <a:bodyPr/>
        <a:lstStyle/>
        <a:p>
          <a:endParaRPr lang="ru-RU"/>
        </a:p>
      </dgm:t>
    </dgm:pt>
    <dgm:pt modelId="{0281C2AB-31C4-4A53-9B4F-00F0EBB4DFB9}" type="sibTrans" cxnId="{AAC1969B-42E9-4646-BC76-E87629D1E136}">
      <dgm:prSet/>
      <dgm:spPr/>
      <dgm:t>
        <a:bodyPr/>
        <a:lstStyle/>
        <a:p>
          <a:endParaRPr lang="ru-RU"/>
        </a:p>
      </dgm:t>
    </dgm:pt>
    <dgm:pt modelId="{9833B6B7-54D4-41D5-981B-3D48AB4BA01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включать в работу знак «Внимание!»</a:t>
          </a:r>
          <a:endParaRPr lang="ru-RU" sz="2400" b="1" dirty="0">
            <a:solidFill>
              <a:schemeClr val="tx1"/>
            </a:solidFill>
          </a:endParaRPr>
        </a:p>
      </dgm:t>
    </dgm:pt>
    <dgm:pt modelId="{6CF6B783-5217-448F-A2F0-7A48C3304742}" type="parTrans" cxnId="{B0F73BB4-8A64-4C67-8DDF-85BAF587C3F9}">
      <dgm:prSet/>
      <dgm:spPr/>
      <dgm:t>
        <a:bodyPr/>
        <a:lstStyle/>
        <a:p>
          <a:endParaRPr lang="ru-RU"/>
        </a:p>
      </dgm:t>
    </dgm:pt>
    <dgm:pt modelId="{010AED30-9278-4918-91E5-B005A00CB595}" type="sibTrans" cxnId="{B0F73BB4-8A64-4C67-8DDF-85BAF587C3F9}">
      <dgm:prSet/>
      <dgm:spPr/>
      <dgm:t>
        <a:bodyPr/>
        <a:lstStyle/>
        <a:p>
          <a:endParaRPr lang="ru-RU"/>
        </a:p>
      </dgm:t>
    </dgm:pt>
    <dgm:pt modelId="{A4C91D5D-CB77-4384-93C5-332AA8CA179F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писать на доске план урока</a:t>
          </a:r>
          <a:endParaRPr lang="ru-RU" sz="2400" b="1" dirty="0">
            <a:solidFill>
              <a:schemeClr val="tx1"/>
            </a:solidFill>
          </a:endParaRPr>
        </a:p>
      </dgm:t>
    </dgm:pt>
    <dgm:pt modelId="{631B5F56-D857-488C-8E0F-2B11037A81FD}" type="parTrans" cxnId="{442DEDAB-0BDC-47FD-A9E8-FBA3ABA2F9EE}">
      <dgm:prSet/>
      <dgm:spPr/>
      <dgm:t>
        <a:bodyPr/>
        <a:lstStyle/>
        <a:p>
          <a:endParaRPr lang="ru-RU"/>
        </a:p>
      </dgm:t>
    </dgm:pt>
    <dgm:pt modelId="{BFC1E6D8-8BC1-4D8C-815F-62BC99D26A71}" type="sibTrans" cxnId="{442DEDAB-0BDC-47FD-A9E8-FBA3ABA2F9EE}">
      <dgm:prSet/>
      <dgm:spPr/>
      <dgm:t>
        <a:bodyPr/>
        <a:lstStyle/>
        <a:p>
          <a:endParaRPr lang="ru-RU"/>
        </a:p>
      </dgm:t>
    </dgm:pt>
    <dgm:pt modelId="{8C14C5D1-54C7-4A08-AF97-E5D57B7FDF80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предъявлять сложную инструкцию поэтапно с обязательным её повторением</a:t>
          </a:r>
          <a:r>
            <a:rPr lang="ru-RU" sz="1400" dirty="0" smtClean="0"/>
            <a:t>;</a:t>
          </a:r>
          <a:endParaRPr lang="ru-RU" sz="1400" dirty="0"/>
        </a:p>
      </dgm:t>
    </dgm:pt>
    <dgm:pt modelId="{DA2A0BB4-B6C1-4F2D-991A-BF98316D5710}" type="parTrans" cxnId="{ECCACC74-7299-4E34-93CA-BE381459D458}">
      <dgm:prSet/>
      <dgm:spPr/>
      <dgm:t>
        <a:bodyPr/>
        <a:lstStyle/>
        <a:p>
          <a:endParaRPr lang="ru-RU"/>
        </a:p>
      </dgm:t>
    </dgm:pt>
    <dgm:pt modelId="{943BCA64-6B3C-4917-AFE9-01D8FB681C56}" type="sibTrans" cxnId="{ECCACC74-7299-4E34-93CA-BE381459D458}">
      <dgm:prSet/>
      <dgm:spPr/>
      <dgm:t>
        <a:bodyPr/>
        <a:lstStyle/>
        <a:p>
          <a:endParaRPr lang="ru-RU"/>
        </a:p>
      </dgm:t>
    </dgm:pt>
    <dgm:pt modelId="{90C651B2-C1CC-42F9-A481-55C2DD88062E}" type="pres">
      <dgm:prSet presAssocID="{CBB74E8A-38A6-403E-B035-1F2236167F1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9F09CF-A745-485E-8102-B6916E176BD7}" type="pres">
      <dgm:prSet presAssocID="{CBB74E8A-38A6-403E-B035-1F2236167F16}" presName="cycle" presStyleCnt="0"/>
      <dgm:spPr/>
    </dgm:pt>
    <dgm:pt modelId="{1D56E1C1-C763-4A1B-933D-5F5C64F9FC12}" type="pres">
      <dgm:prSet presAssocID="{75E9319B-F085-4886-9810-74EDC17DD918}" presName="nodeFirstNode" presStyleLbl="node1" presStyleIdx="0" presStyleCnt="5" custScaleX="158635" custRadScaleRad="91956" custRadScaleInc="2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10C97D-F389-46D0-A181-BD91D548680C}" type="pres">
      <dgm:prSet presAssocID="{0281C2AB-31C4-4A53-9B4F-00F0EBB4DFB9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F44C5912-D6D2-4F5B-B915-F7CF2F9F9A0D}" type="pres">
      <dgm:prSet presAssocID="{9833B6B7-54D4-41D5-981B-3D48AB4BA019}" presName="nodeFollowingNodes" presStyleLbl="node1" presStyleIdx="1" presStyleCnt="5" custScaleX="173753" custScaleY="132160" custRadScaleRad="122138" custRadScaleInc="152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E1FA2D-0890-4341-94CC-D25349D08D05}" type="pres">
      <dgm:prSet presAssocID="{A4C91D5D-CB77-4384-93C5-332AA8CA179F}" presName="nodeFollowingNodes" presStyleLbl="node1" presStyleIdx="2" presStyleCnt="5" custScaleX="117226" custScaleY="143219" custRadScaleRad="100950" custRadScaleInc="-18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616DB9-9889-4CE5-925D-258D6D68A0A2}" type="pres">
      <dgm:prSet presAssocID="{5F36B3C5-4D54-4026-941D-9702B1801D49}" presName="nodeFollowingNodes" presStyleLbl="node1" presStyleIdx="3" presStyleCnt="5" custScaleX="118300" custScaleY="138114" custRadScaleRad="102299" custRadScaleInc="19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60907-2BD9-4D03-86D4-BBCA07E89808}" type="pres">
      <dgm:prSet presAssocID="{8C14C5D1-54C7-4A08-AF97-E5D57B7FDF80}" presName="nodeFollowingNodes" presStyleLbl="node1" presStyleIdx="4" presStyleCnt="5" custScaleX="177952" custScaleY="147359" custRadScaleRad="146718" custRadScaleInc="-15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578D9B-8CFF-492D-9D54-A2CAAC400E58}" type="presOf" srcId="{0281C2AB-31C4-4A53-9B4F-00F0EBB4DFB9}" destId="{2A10C97D-F389-46D0-A181-BD91D548680C}" srcOrd="0" destOrd="0" presId="urn:microsoft.com/office/officeart/2005/8/layout/cycle3"/>
    <dgm:cxn modelId="{11C74A6A-E414-4DDC-9460-9ED8C59DBE5A}" srcId="{CBB74E8A-38A6-403E-B035-1F2236167F16}" destId="{5F36B3C5-4D54-4026-941D-9702B1801D49}" srcOrd="3" destOrd="0" parTransId="{F5952AE8-12F7-4504-9FBF-420483750223}" sibTransId="{84461C42-1AFA-440C-B858-6C19A28F6085}"/>
    <dgm:cxn modelId="{AAC1969B-42E9-4646-BC76-E87629D1E136}" srcId="{CBB74E8A-38A6-403E-B035-1F2236167F16}" destId="{75E9319B-F085-4886-9810-74EDC17DD918}" srcOrd="0" destOrd="0" parTransId="{5CC1C5E5-2208-4E7A-98A3-24D96DB51E92}" sibTransId="{0281C2AB-31C4-4A53-9B4F-00F0EBB4DFB9}"/>
    <dgm:cxn modelId="{8393EA3B-5963-456C-8E09-DB5440F1A916}" type="presOf" srcId="{75E9319B-F085-4886-9810-74EDC17DD918}" destId="{1D56E1C1-C763-4A1B-933D-5F5C64F9FC12}" srcOrd="0" destOrd="0" presId="urn:microsoft.com/office/officeart/2005/8/layout/cycle3"/>
    <dgm:cxn modelId="{84922AE3-3501-4861-81D4-DE252AC53BD9}" type="presOf" srcId="{9833B6B7-54D4-41D5-981B-3D48AB4BA019}" destId="{F44C5912-D6D2-4F5B-B915-F7CF2F9F9A0D}" srcOrd="0" destOrd="0" presId="urn:microsoft.com/office/officeart/2005/8/layout/cycle3"/>
    <dgm:cxn modelId="{7A840EB3-3022-4901-99E7-23A8D8D0D0C2}" type="presOf" srcId="{A4C91D5D-CB77-4384-93C5-332AA8CA179F}" destId="{71E1FA2D-0890-4341-94CC-D25349D08D05}" srcOrd="0" destOrd="0" presId="urn:microsoft.com/office/officeart/2005/8/layout/cycle3"/>
    <dgm:cxn modelId="{A2896723-C2E7-4F68-B297-8861A6976EDE}" type="presOf" srcId="{5F36B3C5-4D54-4026-941D-9702B1801D49}" destId="{32616DB9-9889-4CE5-925D-258D6D68A0A2}" srcOrd="0" destOrd="0" presId="urn:microsoft.com/office/officeart/2005/8/layout/cycle3"/>
    <dgm:cxn modelId="{ECCACC74-7299-4E34-93CA-BE381459D458}" srcId="{CBB74E8A-38A6-403E-B035-1F2236167F16}" destId="{8C14C5D1-54C7-4A08-AF97-E5D57B7FDF80}" srcOrd="4" destOrd="0" parTransId="{DA2A0BB4-B6C1-4F2D-991A-BF98316D5710}" sibTransId="{943BCA64-6B3C-4917-AFE9-01D8FB681C56}"/>
    <dgm:cxn modelId="{B780EDB6-0F2D-4CEF-B45E-8BD9CFFCF780}" type="presOf" srcId="{8C14C5D1-54C7-4A08-AF97-E5D57B7FDF80}" destId="{52060907-2BD9-4D03-86D4-BBCA07E89808}" srcOrd="0" destOrd="0" presId="urn:microsoft.com/office/officeart/2005/8/layout/cycle3"/>
    <dgm:cxn modelId="{B0F73BB4-8A64-4C67-8DDF-85BAF587C3F9}" srcId="{CBB74E8A-38A6-403E-B035-1F2236167F16}" destId="{9833B6B7-54D4-41D5-981B-3D48AB4BA019}" srcOrd="1" destOrd="0" parTransId="{6CF6B783-5217-448F-A2F0-7A48C3304742}" sibTransId="{010AED30-9278-4918-91E5-B005A00CB595}"/>
    <dgm:cxn modelId="{442DEDAB-0BDC-47FD-A9E8-FBA3ABA2F9EE}" srcId="{CBB74E8A-38A6-403E-B035-1F2236167F16}" destId="{A4C91D5D-CB77-4384-93C5-332AA8CA179F}" srcOrd="2" destOrd="0" parTransId="{631B5F56-D857-488C-8E0F-2B11037A81FD}" sibTransId="{BFC1E6D8-8BC1-4D8C-815F-62BC99D26A71}"/>
    <dgm:cxn modelId="{7766E0CE-4BFD-4FFE-8973-26ECDFDB867A}" type="presOf" srcId="{CBB74E8A-38A6-403E-B035-1F2236167F16}" destId="{90C651B2-C1CC-42F9-A481-55C2DD88062E}" srcOrd="0" destOrd="0" presId="urn:microsoft.com/office/officeart/2005/8/layout/cycle3"/>
    <dgm:cxn modelId="{58EE4599-D7DE-4366-824F-D2D9E7F3DC42}" type="presParOf" srcId="{90C651B2-C1CC-42F9-A481-55C2DD88062E}" destId="{969F09CF-A745-485E-8102-B6916E176BD7}" srcOrd="0" destOrd="0" presId="urn:microsoft.com/office/officeart/2005/8/layout/cycle3"/>
    <dgm:cxn modelId="{D18F9C12-CEDE-46A8-8197-F699FAFCE37C}" type="presParOf" srcId="{969F09CF-A745-485E-8102-B6916E176BD7}" destId="{1D56E1C1-C763-4A1B-933D-5F5C64F9FC12}" srcOrd="0" destOrd="0" presId="urn:microsoft.com/office/officeart/2005/8/layout/cycle3"/>
    <dgm:cxn modelId="{E5FE3185-3490-4907-8C33-530727C46054}" type="presParOf" srcId="{969F09CF-A745-485E-8102-B6916E176BD7}" destId="{2A10C97D-F389-46D0-A181-BD91D548680C}" srcOrd="1" destOrd="0" presId="urn:microsoft.com/office/officeart/2005/8/layout/cycle3"/>
    <dgm:cxn modelId="{121518C0-3584-42F0-AC0E-938FDEEF2B18}" type="presParOf" srcId="{969F09CF-A745-485E-8102-B6916E176BD7}" destId="{F44C5912-D6D2-4F5B-B915-F7CF2F9F9A0D}" srcOrd="2" destOrd="0" presId="urn:microsoft.com/office/officeart/2005/8/layout/cycle3"/>
    <dgm:cxn modelId="{674029F9-13C4-4452-8A5C-35877E1F7497}" type="presParOf" srcId="{969F09CF-A745-485E-8102-B6916E176BD7}" destId="{71E1FA2D-0890-4341-94CC-D25349D08D05}" srcOrd="3" destOrd="0" presId="urn:microsoft.com/office/officeart/2005/8/layout/cycle3"/>
    <dgm:cxn modelId="{3028AF73-E356-481A-8631-5818455E28BC}" type="presParOf" srcId="{969F09CF-A745-485E-8102-B6916E176BD7}" destId="{32616DB9-9889-4CE5-925D-258D6D68A0A2}" srcOrd="4" destOrd="0" presId="urn:microsoft.com/office/officeart/2005/8/layout/cycle3"/>
    <dgm:cxn modelId="{57CA080F-80AD-4499-84FF-394639ED47D8}" type="presParOf" srcId="{969F09CF-A745-485E-8102-B6916E176BD7}" destId="{52060907-2BD9-4D03-86D4-BBCA07E89808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C2F3EB-FFD8-472C-863C-6508D6E42BF8}">
      <dsp:nvSpPr>
        <dsp:cNvPr id="0" name=""/>
        <dsp:cNvSpPr/>
      </dsp:nvSpPr>
      <dsp:spPr>
        <a:xfrm>
          <a:off x="154348" y="0"/>
          <a:ext cx="2507456" cy="1873190"/>
        </a:xfrm>
        <a:prstGeom prst="rect">
          <a:avLst/>
        </a:prstGeom>
        <a:solidFill>
          <a:srgbClr val="00B0F0"/>
        </a:solidFill>
        <a:ln w="76200" cap="flat" cmpd="sng" algn="ctr">
          <a:solidFill>
            <a:srgbClr val="00B050"/>
          </a:solidFill>
          <a:prstDash val="solid"/>
        </a:ln>
        <a:effectLst>
          <a:glow rad="228600">
            <a:schemeClr val="accent6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smtClean="0">
              <a:solidFill>
                <a:schemeClr val="tx1"/>
              </a:solidFill>
            </a:rPr>
            <a:t>Нейропсихологические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154348" y="0"/>
        <a:ext cx="2507456" cy="1873190"/>
      </dsp:txXfrm>
    </dsp:sp>
    <dsp:sp modelId="{4B04CDEE-047E-43A8-A7B4-C20588AF5091}">
      <dsp:nvSpPr>
        <dsp:cNvPr id="0" name=""/>
        <dsp:cNvSpPr/>
      </dsp:nvSpPr>
      <dsp:spPr>
        <a:xfrm>
          <a:off x="154348" y="1684796"/>
          <a:ext cx="2507456" cy="3305860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Особенности онтогенеза мозга – формирование основных структур психики ребёнка в течение его детства. </a:t>
          </a:r>
          <a:endParaRPr lang="ru-RU" sz="2000" b="1" kern="1200" dirty="0"/>
        </a:p>
      </dsp:txBody>
      <dsp:txXfrm>
        <a:off x="154348" y="1684796"/>
        <a:ext cx="2507456" cy="3305860"/>
      </dsp:txXfrm>
    </dsp:sp>
    <dsp:sp modelId="{1083E6B0-7E5D-4A70-AFE6-57CF03CA154B}">
      <dsp:nvSpPr>
        <dsp:cNvPr id="0" name=""/>
        <dsp:cNvSpPr/>
      </dsp:nvSpPr>
      <dsp:spPr>
        <a:xfrm>
          <a:off x="2890659" y="0"/>
          <a:ext cx="2507456" cy="1589954"/>
        </a:xfrm>
        <a:prstGeom prst="rect">
          <a:avLst/>
        </a:prstGeom>
        <a:solidFill>
          <a:srgbClr val="00B0F0"/>
        </a:solidFill>
        <a:ln w="76200" cap="flat" cmpd="sng" algn="ctr">
          <a:solidFill>
            <a:srgbClr val="00B050"/>
          </a:solidFill>
          <a:prstDash val="solid"/>
        </a:ln>
        <a:effectLst>
          <a:glow rad="228600">
            <a:schemeClr val="accent6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Психолого-педагогические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890659" y="0"/>
        <a:ext cx="2507456" cy="1589954"/>
      </dsp:txXfrm>
    </dsp:sp>
    <dsp:sp modelId="{0D2FE418-1384-4651-8AF4-B98D29F3BBD8}">
      <dsp:nvSpPr>
        <dsp:cNvPr id="0" name=""/>
        <dsp:cNvSpPr/>
      </dsp:nvSpPr>
      <dsp:spPr>
        <a:xfrm>
          <a:off x="2818645" y="1719584"/>
          <a:ext cx="2507456" cy="3277567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Возраст ребёнка, начинающего систематическое обучение в школе;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err="1" smtClean="0"/>
            <a:t>Дидактико</a:t>
          </a:r>
          <a:r>
            <a:rPr lang="ru-RU" sz="2000" b="1" kern="1200" dirty="0" smtClean="0"/>
            <a:t> – методическая система обучения  (традиционная, развивающая).</a:t>
          </a:r>
          <a:endParaRPr lang="ru-RU" sz="2000" b="1" kern="1200" dirty="0"/>
        </a:p>
      </dsp:txBody>
      <dsp:txXfrm>
        <a:off x="2818645" y="1719584"/>
        <a:ext cx="2507456" cy="3277567"/>
      </dsp:txXfrm>
    </dsp:sp>
    <dsp:sp modelId="{E2D83D04-1AAB-4126-B764-40A48AABA2AE}">
      <dsp:nvSpPr>
        <dsp:cNvPr id="0" name=""/>
        <dsp:cNvSpPr/>
      </dsp:nvSpPr>
      <dsp:spPr>
        <a:xfrm>
          <a:off x="5554957" y="0"/>
          <a:ext cx="2507456" cy="1560868"/>
        </a:xfrm>
        <a:prstGeom prst="rect">
          <a:avLst/>
        </a:prstGeom>
        <a:solidFill>
          <a:srgbClr val="00B0F0"/>
        </a:solidFill>
        <a:ln w="76200" cap="flat" cmpd="sng" algn="ctr">
          <a:solidFill>
            <a:srgbClr val="00B050"/>
          </a:solidFill>
          <a:prstDash val="solid"/>
        </a:ln>
        <a:effectLst>
          <a:glow rad="228600">
            <a:schemeClr val="accent6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smtClean="0">
              <a:solidFill>
                <a:schemeClr val="tx1"/>
              </a:solidFill>
            </a:rPr>
            <a:t>Психологические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5554957" y="0"/>
        <a:ext cx="2507456" cy="1560868"/>
      </dsp:txXfrm>
    </dsp:sp>
    <dsp:sp modelId="{889A0FA5-676D-44C3-A2A4-6696914D502B}">
      <dsp:nvSpPr>
        <dsp:cNvPr id="0" name=""/>
        <dsp:cNvSpPr/>
      </dsp:nvSpPr>
      <dsp:spPr>
        <a:xfrm>
          <a:off x="5554957" y="1538452"/>
          <a:ext cx="2507456" cy="3458699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Уровень умственного развития;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Психологическая готовность к школьному обучению;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Индивидуально –психологические  особенности (темперамент).</a:t>
          </a:r>
          <a:endParaRPr lang="ru-RU" sz="2000" b="1" kern="1200" dirty="0"/>
        </a:p>
      </dsp:txBody>
      <dsp:txXfrm>
        <a:off x="5554957" y="1538452"/>
        <a:ext cx="2507456" cy="345869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19A74E-A219-4170-AD57-BCBFF79166C3}">
      <dsp:nvSpPr>
        <dsp:cNvPr id="0" name=""/>
        <dsp:cNvSpPr/>
      </dsp:nvSpPr>
      <dsp:spPr>
        <a:xfrm rot="5400000">
          <a:off x="4639511" y="-1532837"/>
          <a:ext cx="1908104" cy="5261800"/>
        </a:xfrm>
        <a:prstGeom prst="round2Same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u="sng" kern="1200" dirty="0" smtClean="0"/>
            <a:t>Энергетический</a:t>
          </a:r>
          <a:r>
            <a:rPr lang="ru-RU" sz="2400" b="1" i="1" kern="1200" dirty="0" smtClean="0"/>
            <a:t> - поддерживает нужный тонус коры</a:t>
          </a:r>
          <a:endParaRPr lang="ru-RU" sz="2400" b="1" i="1" kern="1200" dirty="0">
            <a:solidFill>
              <a:srgbClr val="FF0000"/>
            </a:solidFill>
          </a:endParaRPr>
        </a:p>
      </dsp:txBody>
      <dsp:txXfrm rot="5400000">
        <a:off x="4639511" y="-1532837"/>
        <a:ext cx="1908104" cy="5261800"/>
      </dsp:txXfrm>
    </dsp:sp>
    <dsp:sp modelId="{A53AE19A-92BD-4BD9-8FE5-791F0D7CCAF5}">
      <dsp:nvSpPr>
        <dsp:cNvPr id="0" name=""/>
        <dsp:cNvSpPr/>
      </dsp:nvSpPr>
      <dsp:spPr>
        <a:xfrm>
          <a:off x="0" y="106218"/>
          <a:ext cx="2959762" cy="16968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116205" rIns="232410" bIns="11620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100" kern="1200" dirty="0" smtClean="0"/>
            <a:t>I</a:t>
          </a:r>
          <a:r>
            <a:rPr lang="ru-RU" sz="6100" kern="1200" dirty="0" smtClean="0"/>
            <a:t> блок</a:t>
          </a:r>
          <a:r>
            <a:rPr lang="en-US" sz="6100" kern="1200" dirty="0" smtClean="0"/>
            <a:t> </a:t>
          </a:r>
          <a:endParaRPr lang="ru-RU" sz="6100" kern="1200" dirty="0"/>
        </a:p>
      </dsp:txBody>
      <dsp:txXfrm>
        <a:off x="0" y="106218"/>
        <a:ext cx="2959762" cy="1696829"/>
      </dsp:txXfrm>
    </dsp:sp>
    <dsp:sp modelId="{6C249369-D30E-409C-AB82-CF82D5C91BD8}">
      <dsp:nvSpPr>
        <dsp:cNvPr id="0" name=""/>
        <dsp:cNvSpPr/>
      </dsp:nvSpPr>
      <dsp:spPr>
        <a:xfrm rot="5400000">
          <a:off x="4917396" y="277510"/>
          <a:ext cx="1357463" cy="5266944"/>
        </a:xfrm>
        <a:prstGeom prst="round2Same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kern="1200" dirty="0" smtClean="0"/>
            <a:t>Приема, переработки и хранения информации</a:t>
          </a:r>
          <a:endParaRPr lang="ru-RU" sz="2400" b="1" i="1" kern="1200" dirty="0"/>
        </a:p>
      </dsp:txBody>
      <dsp:txXfrm rot="5400000">
        <a:off x="4917396" y="277510"/>
        <a:ext cx="1357463" cy="5266944"/>
      </dsp:txXfrm>
    </dsp:sp>
    <dsp:sp modelId="{80436CBF-C75C-46BE-8519-D03103AE4E2A}">
      <dsp:nvSpPr>
        <dsp:cNvPr id="0" name=""/>
        <dsp:cNvSpPr/>
      </dsp:nvSpPr>
      <dsp:spPr>
        <a:xfrm>
          <a:off x="0" y="2001756"/>
          <a:ext cx="2962656" cy="16968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116205" rIns="232410" bIns="11620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100" kern="1200" dirty="0" smtClean="0"/>
            <a:t>II</a:t>
          </a:r>
          <a:r>
            <a:rPr lang="ru-RU" sz="6100" kern="1200" dirty="0" smtClean="0"/>
            <a:t> блок</a:t>
          </a:r>
          <a:r>
            <a:rPr lang="en-US" sz="6100" kern="1200" dirty="0" smtClean="0"/>
            <a:t> </a:t>
          </a:r>
          <a:endParaRPr lang="ru-RU" sz="6100" kern="1200" dirty="0"/>
        </a:p>
      </dsp:txBody>
      <dsp:txXfrm>
        <a:off x="0" y="2001756"/>
        <a:ext cx="2962656" cy="1696829"/>
      </dsp:txXfrm>
    </dsp:sp>
    <dsp:sp modelId="{E18D2607-B4AD-42E5-9965-DBBB5E17F431}">
      <dsp:nvSpPr>
        <dsp:cNvPr id="0" name=""/>
        <dsp:cNvSpPr/>
      </dsp:nvSpPr>
      <dsp:spPr>
        <a:xfrm rot="5400000">
          <a:off x="4753421" y="1990140"/>
          <a:ext cx="1685412" cy="5266944"/>
        </a:xfrm>
        <a:prstGeom prst="round2Same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kern="1200" dirty="0" smtClean="0"/>
            <a:t>Программирования поведения, регуляции и контроля за протеканием психической деятельности</a:t>
          </a:r>
          <a:endParaRPr lang="ru-RU" sz="2100" kern="1200" dirty="0"/>
        </a:p>
      </dsp:txBody>
      <dsp:txXfrm rot="5400000">
        <a:off x="4753421" y="1990140"/>
        <a:ext cx="1685412" cy="5266944"/>
      </dsp:txXfrm>
    </dsp:sp>
    <dsp:sp modelId="{420D821A-193F-4F72-B71F-98BFAEC489CB}">
      <dsp:nvSpPr>
        <dsp:cNvPr id="0" name=""/>
        <dsp:cNvSpPr/>
      </dsp:nvSpPr>
      <dsp:spPr>
        <a:xfrm>
          <a:off x="0" y="3775197"/>
          <a:ext cx="2962656" cy="16968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116205" rIns="232410" bIns="11620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100" kern="1200" dirty="0" smtClean="0"/>
            <a:t>III</a:t>
          </a:r>
          <a:r>
            <a:rPr lang="en-US" sz="6100" kern="1200" baseline="0" dirty="0" smtClean="0"/>
            <a:t> </a:t>
          </a:r>
          <a:r>
            <a:rPr lang="ru-RU" sz="6100" kern="1200" baseline="0" dirty="0" smtClean="0"/>
            <a:t>блок</a:t>
          </a:r>
          <a:endParaRPr lang="ru-RU" sz="6100" kern="1200" dirty="0"/>
        </a:p>
      </dsp:txBody>
      <dsp:txXfrm>
        <a:off x="0" y="3775197"/>
        <a:ext cx="2962656" cy="169682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AC8DDA-3D0F-4242-A3C9-AA64D903D3CE}">
      <dsp:nvSpPr>
        <dsp:cNvPr id="0" name=""/>
        <dsp:cNvSpPr/>
      </dsp:nvSpPr>
      <dsp:spPr>
        <a:xfrm>
          <a:off x="0" y="223462"/>
          <a:ext cx="2571749" cy="196021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внимательное отношение к организационной стороне урока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0" y="223462"/>
        <a:ext cx="2571749" cy="1960213"/>
      </dsp:txXfrm>
    </dsp:sp>
    <dsp:sp modelId="{0D34A8FD-7751-4619-8A20-009BC927562C}">
      <dsp:nvSpPr>
        <dsp:cNvPr id="0" name=""/>
        <dsp:cNvSpPr/>
      </dsp:nvSpPr>
      <dsp:spPr>
        <a:xfrm>
          <a:off x="2880308" y="295461"/>
          <a:ext cx="2571749" cy="2119116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смена видов деятельности, избегание монотонности в работе</a:t>
          </a:r>
          <a:endParaRPr lang="ru-RU" sz="1600" kern="1200" dirty="0"/>
        </a:p>
      </dsp:txBody>
      <dsp:txXfrm>
        <a:off x="2880308" y="295461"/>
        <a:ext cx="2571749" cy="2119116"/>
      </dsp:txXfrm>
    </dsp:sp>
    <dsp:sp modelId="{E9934109-5B9A-4E2E-9860-21F779F35A1A}">
      <dsp:nvSpPr>
        <dsp:cNvPr id="0" name=""/>
        <dsp:cNvSpPr/>
      </dsp:nvSpPr>
      <dsp:spPr>
        <a:xfrm>
          <a:off x="5657849" y="223462"/>
          <a:ext cx="2571749" cy="196021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проведение физкультминуток и выполнение движений на внимание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5657849" y="223462"/>
        <a:ext cx="2571749" cy="1960213"/>
      </dsp:txXfrm>
    </dsp:sp>
    <dsp:sp modelId="{D41748D0-6C1A-4F6C-A1C6-0C0B5C7C33DC}">
      <dsp:nvSpPr>
        <dsp:cNvPr id="0" name=""/>
        <dsp:cNvSpPr/>
      </dsp:nvSpPr>
      <dsp:spPr>
        <a:xfrm>
          <a:off x="1440154" y="2648268"/>
          <a:ext cx="2571749" cy="2216205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повышение мотивации за счет включения в урок элементов игры и соревнования, организации работы в группах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1440154" y="2648268"/>
        <a:ext cx="2571749" cy="2216205"/>
      </dsp:txXfrm>
    </dsp:sp>
    <dsp:sp modelId="{9E3BBE69-B8D2-4967-9E00-43CABD3F3E6A}">
      <dsp:nvSpPr>
        <dsp:cNvPr id="0" name=""/>
        <dsp:cNvSpPr/>
      </dsp:nvSpPr>
      <dsp:spPr>
        <a:xfrm>
          <a:off x="4536515" y="2648275"/>
          <a:ext cx="2571749" cy="2201376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контроль за результатами усвоения в начале, середине и конце урока</a:t>
          </a:r>
          <a:endParaRPr lang="ru-RU" sz="1900" kern="1200" dirty="0"/>
        </a:p>
      </dsp:txBody>
      <dsp:txXfrm>
        <a:off x="4536515" y="2648275"/>
        <a:ext cx="2571749" cy="220137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28BC98-7CCD-4FF3-974A-B216624D4394}">
      <dsp:nvSpPr>
        <dsp:cNvPr id="0" name=""/>
        <dsp:cNvSpPr/>
      </dsp:nvSpPr>
      <dsp:spPr>
        <a:xfrm>
          <a:off x="63569" y="2206"/>
          <a:ext cx="2503051" cy="3248114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тщательная проработка звукового анализа с использованием внешних опор и учетом сильных сохраненных звеньев</a:t>
          </a:r>
          <a:endParaRPr lang="ru-RU" sz="2400" b="1" kern="1200" dirty="0"/>
        </a:p>
      </dsp:txBody>
      <dsp:txXfrm>
        <a:off x="63569" y="2206"/>
        <a:ext cx="2503051" cy="3248114"/>
      </dsp:txXfrm>
    </dsp:sp>
    <dsp:sp modelId="{865EED5A-7D00-4A02-82E0-4984ED87ADD5}">
      <dsp:nvSpPr>
        <dsp:cNvPr id="0" name=""/>
        <dsp:cNvSpPr/>
      </dsp:nvSpPr>
      <dsp:spPr>
        <a:xfrm>
          <a:off x="2828014" y="0"/>
          <a:ext cx="2503051" cy="3209667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обогащение </a:t>
          </a:r>
          <a:r>
            <a:rPr lang="ru-RU" sz="2800" b="1" kern="1200" dirty="0" smtClean="0">
              <a:solidFill>
                <a:schemeClr val="tx1"/>
              </a:solidFill>
            </a:rPr>
            <a:t>словаря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solidFill>
              <a:schemeClr val="tx1"/>
            </a:solidFill>
          </a:endParaRPr>
        </a:p>
      </dsp:txBody>
      <dsp:txXfrm>
        <a:off x="2828014" y="0"/>
        <a:ext cx="2503051" cy="3209667"/>
      </dsp:txXfrm>
    </dsp:sp>
    <dsp:sp modelId="{C9508DF0-144A-4B23-996F-B3916CA18128}">
      <dsp:nvSpPr>
        <dsp:cNvPr id="0" name=""/>
        <dsp:cNvSpPr/>
      </dsp:nvSpPr>
      <dsp:spPr>
        <a:xfrm>
          <a:off x="5633852" y="0"/>
          <a:ext cx="2503051" cy="317643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развитие слухоречевой памя</a:t>
          </a:r>
          <a:r>
            <a:rPr lang="ru-RU" sz="2800" kern="1200" dirty="0" smtClean="0">
              <a:solidFill>
                <a:schemeClr val="tx1"/>
              </a:solidFill>
            </a:rPr>
            <a:t>ти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5633852" y="0"/>
        <a:ext cx="2503051" cy="3176432"/>
      </dsp:txXfrm>
    </dsp:sp>
    <dsp:sp modelId="{1592065A-9A54-4248-B202-B8C456BAA78F}">
      <dsp:nvSpPr>
        <dsp:cNvPr id="0" name=""/>
        <dsp:cNvSpPr/>
      </dsp:nvSpPr>
      <dsp:spPr>
        <a:xfrm>
          <a:off x="63569" y="3759444"/>
          <a:ext cx="2503051" cy="2172218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проведение пальчиковой гимнастики в начале и середине урока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63569" y="3759444"/>
        <a:ext cx="2503051" cy="2172218"/>
      </dsp:txXfrm>
    </dsp:sp>
    <dsp:sp modelId="{C42BA982-3D14-4293-908C-FC12226D0251}">
      <dsp:nvSpPr>
        <dsp:cNvPr id="0" name=""/>
        <dsp:cNvSpPr/>
      </dsp:nvSpPr>
      <dsp:spPr>
        <a:xfrm>
          <a:off x="2816926" y="3759444"/>
          <a:ext cx="2503051" cy="2172218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соблюдение высоких требований к дикции учителя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816926" y="3759444"/>
        <a:ext cx="2503051" cy="2172218"/>
      </dsp:txXfrm>
    </dsp:sp>
    <dsp:sp modelId="{4253D0E9-82BD-479C-895B-6B7643BCD9B0}">
      <dsp:nvSpPr>
        <dsp:cNvPr id="0" name=""/>
        <dsp:cNvSpPr/>
      </dsp:nvSpPr>
      <dsp:spPr>
        <a:xfrm>
          <a:off x="5570282" y="3500626"/>
          <a:ext cx="2503051" cy="2689854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от учителя требуется построение недлинных фраз с использованием знакомых детям сло</a:t>
          </a:r>
          <a:r>
            <a:rPr lang="ru-RU" sz="2400" kern="1200" dirty="0" smtClean="0"/>
            <a:t>в</a:t>
          </a:r>
          <a:endParaRPr lang="ru-RU" sz="2400" kern="1200" dirty="0"/>
        </a:p>
      </dsp:txBody>
      <dsp:txXfrm>
        <a:off x="5570282" y="3500626"/>
        <a:ext cx="2503051" cy="268985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4CBBD5-6710-41A9-9A74-98FDAE48C8BB}">
      <dsp:nvSpPr>
        <dsp:cNvPr id="0" name=""/>
        <dsp:cNvSpPr/>
      </dsp:nvSpPr>
      <dsp:spPr>
        <a:xfrm rot="5300923">
          <a:off x="-311741" y="1435002"/>
          <a:ext cx="1866954" cy="18317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792060-5E98-4DDA-A9CD-E7BFA33EE1C1}">
      <dsp:nvSpPr>
        <dsp:cNvPr id="0" name=""/>
        <dsp:cNvSpPr/>
      </dsp:nvSpPr>
      <dsp:spPr>
        <a:xfrm>
          <a:off x="176241" y="90052"/>
          <a:ext cx="2049464" cy="161714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chemeClr val="tx1"/>
              </a:solidFill>
            </a:rPr>
            <a:t>трудности ориентировки на листке бумаги и соблюдения строки</a:t>
          </a:r>
          <a:endParaRPr lang="ru-RU" sz="2000" b="1" i="0" kern="1200" dirty="0">
            <a:solidFill>
              <a:schemeClr val="tx1"/>
            </a:solidFill>
          </a:endParaRPr>
        </a:p>
      </dsp:txBody>
      <dsp:txXfrm>
        <a:off x="176241" y="90052"/>
        <a:ext cx="2049464" cy="1617146"/>
      </dsp:txXfrm>
    </dsp:sp>
    <dsp:sp modelId="{97F43135-B557-4419-B91C-38A016D37678}">
      <dsp:nvSpPr>
        <dsp:cNvPr id="0" name=""/>
        <dsp:cNvSpPr/>
      </dsp:nvSpPr>
      <dsp:spPr>
        <a:xfrm rot="5189005">
          <a:off x="-45108" y="3114962"/>
          <a:ext cx="1487638" cy="18317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5610E2-9E5B-4ECC-923E-B9C88ED9833F}">
      <dsp:nvSpPr>
        <dsp:cNvPr id="0" name=""/>
        <dsp:cNvSpPr/>
      </dsp:nvSpPr>
      <dsp:spPr>
        <a:xfrm>
          <a:off x="241575" y="2160110"/>
          <a:ext cx="2035299" cy="122117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колебания наклона и размера букв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241575" y="2160110"/>
        <a:ext cx="2035299" cy="1221179"/>
      </dsp:txXfrm>
    </dsp:sp>
    <dsp:sp modelId="{C97AD66B-6197-41D8-8E28-9110FB351277}">
      <dsp:nvSpPr>
        <dsp:cNvPr id="0" name=""/>
        <dsp:cNvSpPr/>
      </dsp:nvSpPr>
      <dsp:spPr>
        <a:xfrm rot="21427754">
          <a:off x="751643" y="3793730"/>
          <a:ext cx="2541793" cy="18317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B1BD5B-D3A1-4AC1-81CD-CCF84BECD7D0}">
      <dsp:nvSpPr>
        <dsp:cNvPr id="0" name=""/>
        <dsp:cNvSpPr/>
      </dsp:nvSpPr>
      <dsp:spPr>
        <a:xfrm>
          <a:off x="337274" y="3649399"/>
          <a:ext cx="2035299" cy="122117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слитное написание слов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337274" y="3649399"/>
        <a:ext cx="2035299" cy="1221179"/>
      </dsp:txXfrm>
    </dsp:sp>
    <dsp:sp modelId="{C558F94E-7927-4043-AA4B-3198014AB81E}">
      <dsp:nvSpPr>
        <dsp:cNvPr id="0" name=""/>
        <dsp:cNvSpPr/>
      </dsp:nvSpPr>
      <dsp:spPr>
        <a:xfrm rot="16358264">
          <a:off x="2545709" y="2937949"/>
          <a:ext cx="1564253" cy="18317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0F43E8-3FD5-4A43-B917-E74878004B53}">
      <dsp:nvSpPr>
        <dsp:cNvPr id="0" name=""/>
        <dsp:cNvSpPr/>
      </dsp:nvSpPr>
      <dsp:spPr>
        <a:xfrm>
          <a:off x="2827402" y="3384379"/>
          <a:ext cx="2141154" cy="148578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tx1"/>
              </a:solidFill>
            </a:rPr>
            <a:t>нарушение порядка следования букв</a:t>
          </a:r>
          <a:endParaRPr lang="ru-RU" sz="2200" b="1" kern="1200" dirty="0">
            <a:solidFill>
              <a:schemeClr val="tx1"/>
            </a:solidFill>
          </a:endParaRPr>
        </a:p>
      </dsp:txBody>
      <dsp:txXfrm>
        <a:off x="2827402" y="3384379"/>
        <a:ext cx="2141154" cy="1485784"/>
      </dsp:txXfrm>
    </dsp:sp>
    <dsp:sp modelId="{D56DC8F5-C57D-431A-9968-438C1ADC2BCC}">
      <dsp:nvSpPr>
        <dsp:cNvPr id="0" name=""/>
        <dsp:cNvSpPr/>
      </dsp:nvSpPr>
      <dsp:spPr>
        <a:xfrm rot="16047766">
          <a:off x="2514746" y="1335455"/>
          <a:ext cx="1626179" cy="18317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75E4A4-C0C9-4771-BF7C-9EFFDEE86F1D}">
      <dsp:nvSpPr>
        <dsp:cNvPr id="0" name=""/>
        <dsp:cNvSpPr/>
      </dsp:nvSpPr>
      <dsp:spPr>
        <a:xfrm>
          <a:off x="2952318" y="1944217"/>
          <a:ext cx="2035299" cy="122117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пропуск и замена гласных, в том числе ударных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2952318" y="1944217"/>
        <a:ext cx="2035299" cy="1221179"/>
      </dsp:txXfrm>
    </dsp:sp>
    <dsp:sp modelId="{C520B322-F287-419B-BCC0-2ABB1232B5D1}">
      <dsp:nvSpPr>
        <dsp:cNvPr id="0" name=""/>
        <dsp:cNvSpPr/>
      </dsp:nvSpPr>
      <dsp:spPr>
        <a:xfrm rot="21419219">
          <a:off x="3289798" y="434147"/>
          <a:ext cx="2956400" cy="18317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3C04C1-ED65-4CD0-B077-C80DE4851966}">
      <dsp:nvSpPr>
        <dsp:cNvPr id="0" name=""/>
        <dsp:cNvSpPr/>
      </dsp:nvSpPr>
      <dsp:spPr>
        <a:xfrm>
          <a:off x="2880330" y="144016"/>
          <a:ext cx="2035299" cy="15521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chemeClr val="tx1"/>
              </a:solidFill>
            </a:rPr>
            <a:t>трудности при запоминании словарных слов</a:t>
          </a:r>
          <a:endParaRPr lang="ru-RU" sz="1300" i="0" kern="1200" dirty="0"/>
        </a:p>
      </dsp:txBody>
      <dsp:txXfrm>
        <a:off x="2880330" y="144016"/>
        <a:ext cx="2035299" cy="1552192"/>
      </dsp:txXfrm>
    </dsp:sp>
    <dsp:sp modelId="{BC3B547E-717C-4167-840D-E6370851D338}">
      <dsp:nvSpPr>
        <dsp:cNvPr id="0" name=""/>
        <dsp:cNvSpPr/>
      </dsp:nvSpPr>
      <dsp:spPr>
        <a:xfrm rot="5332657">
          <a:off x="5568109" y="1045869"/>
          <a:ext cx="1379103" cy="18317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15CA77-B00A-4657-8A02-E3A434C6A1E0}">
      <dsp:nvSpPr>
        <dsp:cNvPr id="0" name=""/>
        <dsp:cNvSpPr/>
      </dsp:nvSpPr>
      <dsp:spPr>
        <a:xfrm>
          <a:off x="5832643" y="144016"/>
          <a:ext cx="2035299" cy="122117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зеркальность при написании букв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5832643" y="144016"/>
        <a:ext cx="2035299" cy="1221179"/>
      </dsp:txXfrm>
    </dsp:sp>
    <dsp:sp modelId="{6B779020-45FB-4883-AB21-023F8D204276}">
      <dsp:nvSpPr>
        <dsp:cNvPr id="0" name=""/>
        <dsp:cNvSpPr/>
      </dsp:nvSpPr>
      <dsp:spPr>
        <a:xfrm rot="5400000">
          <a:off x="5362778" y="2652582"/>
          <a:ext cx="1825683" cy="18317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E9F87E-EA22-40D3-9ACD-F9495CA41D5F}">
      <dsp:nvSpPr>
        <dsp:cNvPr id="0" name=""/>
        <dsp:cNvSpPr/>
      </dsp:nvSpPr>
      <dsp:spPr>
        <a:xfrm>
          <a:off x="5864108" y="1527307"/>
          <a:ext cx="2035299" cy="122117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тенденция к транскрипционному письму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5864108" y="1527307"/>
        <a:ext cx="2035299" cy="1221179"/>
      </dsp:txXfrm>
    </dsp:sp>
    <dsp:sp modelId="{6A28FE75-B3DF-41C7-A3C5-D5EC322A4A87}">
      <dsp:nvSpPr>
        <dsp:cNvPr id="0" name=""/>
        <dsp:cNvSpPr/>
      </dsp:nvSpPr>
      <dsp:spPr>
        <a:xfrm>
          <a:off x="5864108" y="3053781"/>
          <a:ext cx="2035299" cy="18419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76200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трудности припоминания букв, их искаженное написание, замена рукописных букв печатными, замена похожих букв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864108" y="3053781"/>
        <a:ext cx="2035299" cy="184192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B75946-B143-4DBC-A204-2FCBE47C928A}">
      <dsp:nvSpPr>
        <dsp:cNvPr id="0" name=""/>
        <dsp:cNvSpPr/>
      </dsp:nvSpPr>
      <dsp:spPr>
        <a:xfrm>
          <a:off x="1004" y="0"/>
          <a:ext cx="2611933" cy="46085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 dirty="0"/>
        </a:p>
      </dsp:txBody>
      <dsp:txXfrm>
        <a:off x="1004" y="0"/>
        <a:ext cx="2611933" cy="1382553"/>
      </dsp:txXfrm>
    </dsp:sp>
    <dsp:sp modelId="{E79619AC-5027-4A69-8010-16B10A43DC74}">
      <dsp:nvSpPr>
        <dsp:cNvPr id="0" name=""/>
        <dsp:cNvSpPr/>
      </dsp:nvSpPr>
      <dsp:spPr>
        <a:xfrm>
          <a:off x="226362" y="326194"/>
          <a:ext cx="2089546" cy="18681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00B05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повышение учебной мотивации детей за счет включения игровых форм работы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226362" y="326194"/>
        <a:ext cx="2089546" cy="1868192"/>
      </dsp:txXfrm>
    </dsp:sp>
    <dsp:sp modelId="{4027056B-A915-4F02-B609-3785802DFCA7}">
      <dsp:nvSpPr>
        <dsp:cNvPr id="0" name=""/>
        <dsp:cNvSpPr/>
      </dsp:nvSpPr>
      <dsp:spPr>
        <a:xfrm>
          <a:off x="226362" y="2880321"/>
          <a:ext cx="2089546" cy="11065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фиксация буквами П и Л правой и левой сторон доски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226362" y="2880321"/>
        <a:ext cx="2089546" cy="1106535"/>
      </dsp:txXfrm>
    </dsp:sp>
    <dsp:sp modelId="{3B733424-2917-4E34-A03D-35235FB2312A}">
      <dsp:nvSpPr>
        <dsp:cNvPr id="0" name=""/>
        <dsp:cNvSpPr/>
      </dsp:nvSpPr>
      <dsp:spPr>
        <a:xfrm>
          <a:off x="2890665" y="0"/>
          <a:ext cx="2611933" cy="46085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>
        <a:off x="2890665" y="0"/>
        <a:ext cx="2611933" cy="1382553"/>
      </dsp:txXfrm>
    </dsp:sp>
    <dsp:sp modelId="{D1EFB372-F343-4A36-A218-F3935F66F5B3}">
      <dsp:nvSpPr>
        <dsp:cNvPr id="0" name=""/>
        <dsp:cNvSpPr/>
      </dsp:nvSpPr>
      <dsp:spPr>
        <a:xfrm>
          <a:off x="2962676" y="354272"/>
          <a:ext cx="2374958" cy="179656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специальная отработка пространственных действий с обязательным их проговариванием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2962676" y="354272"/>
        <a:ext cx="2374958" cy="1796565"/>
      </dsp:txXfrm>
    </dsp:sp>
    <dsp:sp modelId="{65A43A0A-33FD-4551-826E-9E611F1D274F}">
      <dsp:nvSpPr>
        <dsp:cNvPr id="0" name=""/>
        <dsp:cNvSpPr/>
      </dsp:nvSpPr>
      <dsp:spPr>
        <a:xfrm>
          <a:off x="3106698" y="2808310"/>
          <a:ext cx="2089546" cy="112383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написание слов на доске крупными буквами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3106698" y="2808310"/>
        <a:ext cx="2089546" cy="1123834"/>
      </dsp:txXfrm>
    </dsp:sp>
    <dsp:sp modelId="{B7B5B73C-64AF-4DC2-9B9B-7837F4607065}">
      <dsp:nvSpPr>
        <dsp:cNvPr id="0" name=""/>
        <dsp:cNvSpPr/>
      </dsp:nvSpPr>
      <dsp:spPr>
        <a:xfrm>
          <a:off x="5616661" y="0"/>
          <a:ext cx="2611933" cy="46085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>
        <a:off x="5616661" y="0"/>
        <a:ext cx="2611933" cy="1382553"/>
      </dsp:txXfrm>
    </dsp:sp>
    <dsp:sp modelId="{4501B09F-A91B-46EE-82AE-C95EE1AAABE6}">
      <dsp:nvSpPr>
        <dsp:cNvPr id="0" name=""/>
        <dsp:cNvSpPr/>
      </dsp:nvSpPr>
      <dsp:spPr>
        <a:xfrm>
          <a:off x="5915007" y="144016"/>
          <a:ext cx="2089546" cy="149191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отработка понимания пространственных синтаксических конструкций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5915007" y="144016"/>
        <a:ext cx="2089546" cy="1491915"/>
      </dsp:txXfrm>
    </dsp:sp>
    <dsp:sp modelId="{DBE8A62C-9BA1-4CCB-B417-CDC459AF4942}">
      <dsp:nvSpPr>
        <dsp:cNvPr id="0" name=""/>
        <dsp:cNvSpPr/>
      </dsp:nvSpPr>
      <dsp:spPr>
        <a:xfrm>
          <a:off x="5987013" y="2881729"/>
          <a:ext cx="2089546" cy="149191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chemeClr val="tx1"/>
              </a:solidFill>
            </a:rPr>
            <a:t>работа по ориентации на листе бумаги, нахождение середины листа, отсчет клеточек</a:t>
          </a:r>
          <a:endParaRPr lang="ru-RU" sz="2000" b="1" i="0" kern="1200" dirty="0">
            <a:solidFill>
              <a:schemeClr val="tx1"/>
            </a:solidFill>
          </a:endParaRPr>
        </a:p>
      </dsp:txBody>
      <dsp:txXfrm>
        <a:off x="5987013" y="2881729"/>
        <a:ext cx="2089546" cy="149191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C9489A-6DB0-49DD-B874-121DCAA5008B}">
      <dsp:nvSpPr>
        <dsp:cNvPr id="0" name=""/>
        <dsp:cNvSpPr/>
      </dsp:nvSpPr>
      <dsp:spPr>
        <a:xfrm>
          <a:off x="0" y="284037"/>
          <a:ext cx="2571749" cy="1760789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пропуск или вставка элементов букв, самих букв, слогов, слов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0" y="284037"/>
        <a:ext cx="2571749" cy="1760789"/>
      </dsp:txXfrm>
    </dsp:sp>
    <dsp:sp modelId="{C84FDC08-CA92-480F-9941-3EC7DAF726DB}">
      <dsp:nvSpPr>
        <dsp:cNvPr id="0" name=""/>
        <dsp:cNvSpPr/>
      </dsp:nvSpPr>
      <dsp:spPr>
        <a:xfrm>
          <a:off x="2828925" y="284037"/>
          <a:ext cx="2571749" cy="1760789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инертное повторение предшествующих элементов букв, самих букв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828925" y="284037"/>
        <a:ext cx="2571749" cy="1760789"/>
      </dsp:txXfrm>
    </dsp:sp>
    <dsp:sp modelId="{29B524C7-A71C-4C72-BB53-836B1D12711C}">
      <dsp:nvSpPr>
        <dsp:cNvPr id="0" name=""/>
        <dsp:cNvSpPr/>
      </dsp:nvSpPr>
      <dsp:spPr>
        <a:xfrm>
          <a:off x="5657850" y="310670"/>
          <a:ext cx="2571749" cy="1734156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слипание двух слов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5657850" y="310670"/>
        <a:ext cx="2571749" cy="1734156"/>
      </dsp:txXfrm>
    </dsp:sp>
    <dsp:sp modelId="{FCEE543D-E5E5-480C-8AAD-14867932E0AB}">
      <dsp:nvSpPr>
        <dsp:cNvPr id="0" name=""/>
        <dsp:cNvSpPr/>
      </dsp:nvSpPr>
      <dsp:spPr>
        <a:xfrm>
          <a:off x="61812" y="2302002"/>
          <a:ext cx="5091962" cy="193992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ошибки языкового анализа, которые выражаются в отсутствии большой буквы в начале предложения, пропуск точек и слитное написание слов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61812" y="2302002"/>
        <a:ext cx="5091962" cy="1939922"/>
      </dsp:txXfrm>
    </dsp:sp>
    <dsp:sp modelId="{3ED640C0-0A58-4F2B-8DCA-6DF076B428E4}">
      <dsp:nvSpPr>
        <dsp:cNvPr id="0" name=""/>
        <dsp:cNvSpPr/>
      </dsp:nvSpPr>
      <dsp:spPr>
        <a:xfrm>
          <a:off x="5410949" y="2332855"/>
          <a:ext cx="2756838" cy="1878215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орфографические ошибки – ребенок может знать правило, но не использовать его</a:t>
          </a:r>
          <a:endParaRPr lang="ru-RU" sz="2400" b="1" kern="1200" dirty="0"/>
        </a:p>
      </dsp:txBody>
      <dsp:txXfrm>
        <a:off x="5410949" y="2332855"/>
        <a:ext cx="2756838" cy="1878215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A10C97D-F389-46D0-A181-BD91D548680C}">
      <dsp:nvSpPr>
        <dsp:cNvPr id="0" name=""/>
        <dsp:cNvSpPr/>
      </dsp:nvSpPr>
      <dsp:spPr>
        <a:xfrm>
          <a:off x="2064837" y="-563774"/>
          <a:ext cx="4219639" cy="4219639"/>
        </a:xfrm>
        <a:prstGeom prst="circularArrow">
          <a:avLst>
            <a:gd name="adj1" fmla="val 5544"/>
            <a:gd name="adj2" fmla="val 330680"/>
            <a:gd name="adj3" fmla="val 12143079"/>
            <a:gd name="adj4" fmla="val 18480059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56E1C1-C763-4A1B-933D-5F5C64F9FC12}">
      <dsp:nvSpPr>
        <dsp:cNvPr id="0" name=""/>
        <dsp:cNvSpPr/>
      </dsp:nvSpPr>
      <dsp:spPr>
        <a:xfrm>
          <a:off x="2600149" y="38317"/>
          <a:ext cx="3149015" cy="992534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организовать рабочее место ученика</a:t>
          </a:r>
          <a:endParaRPr lang="ru-RU" sz="1300" kern="1200" dirty="0"/>
        </a:p>
      </dsp:txBody>
      <dsp:txXfrm>
        <a:off x="2600149" y="38317"/>
        <a:ext cx="3149015" cy="992534"/>
      </dsp:txXfrm>
    </dsp:sp>
    <dsp:sp modelId="{F44C5912-D6D2-4F5B-B915-F7CF2F9F9A0D}">
      <dsp:nvSpPr>
        <dsp:cNvPr id="0" name=""/>
        <dsp:cNvSpPr/>
      </dsp:nvSpPr>
      <dsp:spPr>
        <a:xfrm>
          <a:off x="4582848" y="1195832"/>
          <a:ext cx="3449117" cy="1311733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включать в работу знак «Внимание!»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582848" y="1195832"/>
        <a:ext cx="3449117" cy="1311733"/>
      </dsp:txXfrm>
    </dsp:sp>
    <dsp:sp modelId="{71E1FA2D-0890-4341-94CC-D25349D08D05}">
      <dsp:nvSpPr>
        <dsp:cNvPr id="0" name=""/>
        <dsp:cNvSpPr/>
      </dsp:nvSpPr>
      <dsp:spPr>
        <a:xfrm>
          <a:off x="4308062" y="2708906"/>
          <a:ext cx="2327017" cy="1421498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писать на доске план урока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308062" y="2708906"/>
        <a:ext cx="2327017" cy="1421498"/>
      </dsp:txXfrm>
    </dsp:sp>
    <dsp:sp modelId="{32616DB9-9889-4CE5-925D-258D6D68A0A2}">
      <dsp:nvSpPr>
        <dsp:cNvPr id="0" name=""/>
        <dsp:cNvSpPr/>
      </dsp:nvSpPr>
      <dsp:spPr>
        <a:xfrm>
          <a:off x="1594529" y="2736258"/>
          <a:ext cx="2348337" cy="1370829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использовать наглядные способы обучения.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594529" y="2736258"/>
        <a:ext cx="2348337" cy="1370829"/>
      </dsp:txXfrm>
    </dsp:sp>
    <dsp:sp modelId="{52060907-2BD9-4D03-86D4-BBCA07E89808}">
      <dsp:nvSpPr>
        <dsp:cNvPr id="0" name=""/>
        <dsp:cNvSpPr/>
      </dsp:nvSpPr>
      <dsp:spPr>
        <a:xfrm>
          <a:off x="0" y="1067404"/>
          <a:ext cx="3532470" cy="1462589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предъявлять сложную инструкцию поэтапно с обязательным её повторением</a:t>
          </a:r>
          <a:r>
            <a:rPr lang="ru-RU" sz="1400" kern="1200" dirty="0" smtClean="0"/>
            <a:t>;</a:t>
          </a:r>
          <a:endParaRPr lang="ru-RU" sz="1400" kern="1200" dirty="0"/>
        </a:p>
      </dsp:txBody>
      <dsp:txXfrm>
        <a:off x="0" y="1067404"/>
        <a:ext cx="3532470" cy="1462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F1589-3E71-487A-9C23-375949BB83A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03A54-67B0-4362-AE89-6725B43D92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03A54-67B0-4362-AE89-6725B43D923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03A54-67B0-4362-AE89-6725B43D923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03A54-67B0-4362-AE89-6725B43D923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" Target="slide14.xm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60648"/>
            <a:ext cx="8363272" cy="1440160"/>
          </a:xfrm>
          <a:solidFill>
            <a:srgbClr val="00B0F0"/>
          </a:solidFill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Нейропсихологические факторы школьной успешности.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347864" y="5949280"/>
            <a:ext cx="5338936" cy="6480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Хлюпова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Галина Алексеевна, учитель  английского языка МБОУ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Нововасюганская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СОШ.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1700808"/>
            <a:ext cx="8291264" cy="38164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Lenovo\Desktop\428434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16832"/>
            <a:ext cx="8280920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  <a:solidFill>
            <a:srgbClr val="00B0F0"/>
          </a:solidFill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Психологи предполагают следующие рекомендации учителям начальной школы на первых порах овладения чтением</a:t>
            </a:r>
            <a:r>
              <a:rPr lang="ru-RU" sz="2800" b="1" dirty="0" smtClean="0"/>
              <a:t>:          </a:t>
            </a:r>
            <a:r>
              <a:rPr lang="ru-RU" sz="1200" b="1" dirty="0" smtClean="0">
                <a:hlinkClick r:id="rId2" action="ppaction://hlinksldjump"/>
              </a:rPr>
              <a:t>Слайд 14</a:t>
            </a:r>
            <a:r>
              <a:rPr lang="ru-RU" sz="1200" b="1" dirty="0" smtClean="0"/>
              <a:t>  </a:t>
            </a:r>
            <a:endParaRPr lang="ru-RU" sz="1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72816"/>
          <a:ext cx="822960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Характерные ошибки, по мнению психологов: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  <a:solidFill>
            <a:srgbClr val="00B0F0"/>
          </a:solidFill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</a:t>
            </a:r>
            <a:r>
              <a:rPr lang="ru-RU" b="1" i="1" dirty="0" smtClean="0"/>
              <a:t>Психологи рекомендуют учителям начальной школы соблюдать </a:t>
            </a:r>
            <a:r>
              <a:rPr lang="ru-RU" b="1" i="1" smtClean="0"/>
              <a:t>следующие правила: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420938"/>
          <a:ext cx="8229600" cy="42484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0070C0"/>
                </a:solidFill>
              </a:rPr>
              <a:t>Спасибо за внимание.</a:t>
            </a:r>
            <a:endParaRPr lang="ru-RU" sz="6000" b="1" i="1" dirty="0">
              <a:solidFill>
                <a:srgbClr val="0070C0"/>
              </a:solidFill>
            </a:endParaRPr>
          </a:p>
        </p:txBody>
      </p:sp>
      <p:pic>
        <p:nvPicPr>
          <p:cNvPr id="4" name="Picture 5" descr="F:\Documents and Settings\МАМИК\Мои документы\Мои рисунки\экология\16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72816"/>
            <a:ext cx="6408712" cy="43924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691680" y="5877272"/>
            <a:ext cx="6400800" cy="50405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/>
              <a:t>                 </a:t>
            </a:r>
            <a:endParaRPr lang="ru-RU" dirty="0"/>
          </a:p>
        </p:txBody>
      </p:sp>
      <p:pic>
        <p:nvPicPr>
          <p:cNvPr id="4" name="preview-image" descr="http://900igr.net/datas/chelovek/_Mozg-krov-dykhanie.files/0004-004-Naruzhnoe-stroenie-mozg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8389439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8316416" y="2204864"/>
            <a:ext cx="466352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4" action="ppaction://hlinksldjump" highlightClick="1"/>
          </p:cNvPr>
          <p:cNvSpPr/>
          <p:nvPr/>
        </p:nvSpPr>
        <p:spPr>
          <a:xfrm>
            <a:off x="8388424" y="6093296"/>
            <a:ext cx="32233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review-image" descr="http://900igr.net/datas/chelovek/_Mozg-krov-dykhanie.files/0005-005-Fiziologija-chelovek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025" y="332656"/>
            <a:ext cx="8784975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316416" y="5805264"/>
            <a:ext cx="46635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 Общее представление о причинах школьных трудностей.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2. Нейропсихологические факторы.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3. Факторы школьной успешности.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4. Школьные трудности, обусловленные отставанием в развитии высших психологических функций.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Факторы, влияющие на школьную успеваемость:            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Слайд 14</a:t>
            </a:r>
            <a:endPara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  <a:solidFill>
            <a:srgbClr val="00B0F0"/>
          </a:solidFill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Задачи психолога: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проведение системного анализа состояния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высших психических функций ребенка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соотнесение полученных данных с особенностями поведения и уровнем успеваемости ученика;</a:t>
            </a:r>
          </a:p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выявление причин и механизмов испытываемых ребенком трудностей;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составление соответствующих психолого-педагогических рекомендаций,;</a:t>
            </a:r>
          </a:p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проведение совместно со школьными педагогами коррекционных мероприятий.</a:t>
            </a:r>
          </a:p>
          <a:p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1440161"/>
          </a:xfrm>
          <a:solidFill>
            <a:srgbClr val="00B0F0"/>
          </a:solidFill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 числу наиболее распространенных трудностей учения можно отнести следующие:</a:t>
            </a:r>
            <a:r>
              <a:rPr lang="ru-RU" sz="3600" b="1" i="1" dirty="0" smtClean="0"/>
              <a:t/>
            </a:r>
            <a:br>
              <a:rPr lang="ru-RU" sz="3600" b="1" i="1" dirty="0" smtClean="0"/>
            </a:br>
            <a:endParaRPr lang="ru-RU" sz="3600" b="1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1844824"/>
            <a:ext cx="8424936" cy="4608512"/>
          </a:xfrm>
          <a:ln w="76200">
            <a:solidFill>
              <a:srgbClr val="00B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l">
              <a:buFont typeface="Arial" pitchFamily="34" charset="0"/>
              <a:buChar char="•"/>
            </a:pPr>
            <a:r>
              <a:rPr lang="ru-RU" sz="2800" b="1" i="1" dirty="0" smtClean="0">
                <a:solidFill>
                  <a:schemeClr val="tx1"/>
                </a:solidFill>
              </a:rPr>
              <a:t> Сниженная работоспособность, колебания внимания, слабость памяти, недостаточная </a:t>
            </a:r>
            <a:r>
              <a:rPr lang="ru-RU" sz="2800" b="1" i="1" dirty="0" err="1" smtClean="0">
                <a:solidFill>
                  <a:schemeClr val="tx1"/>
                </a:solidFill>
              </a:rPr>
              <a:t>сформированность</a:t>
            </a:r>
            <a:r>
              <a:rPr lang="ru-RU" sz="2800" b="1" i="1" dirty="0" smtClean="0">
                <a:solidFill>
                  <a:schemeClr val="tx1"/>
                </a:solidFill>
              </a:rPr>
              <a:t> речи;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800" b="1" i="1" dirty="0" smtClean="0">
                <a:solidFill>
                  <a:schemeClr val="tx1"/>
                </a:solidFill>
              </a:rPr>
              <a:t> Недостаточное развитие функций программирования и контроля;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800" b="1" i="1" dirty="0" smtClean="0">
                <a:solidFill>
                  <a:schemeClr val="tx1"/>
                </a:solidFill>
              </a:rPr>
              <a:t> Зрительно-пространственные трудности;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800" b="1" i="1" dirty="0" smtClean="0">
                <a:solidFill>
                  <a:schemeClr val="tx1"/>
                </a:solidFill>
              </a:rPr>
              <a:t> Трудности переработки слуховой (слухоречевой) информации;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800" b="1" i="1" dirty="0" smtClean="0">
                <a:solidFill>
                  <a:schemeClr val="tx1"/>
                </a:solidFill>
              </a:rPr>
              <a:t> Трудности переработки зрительной (зрительно-речевой) информации.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954360"/>
          </a:xfrm>
          <a:solidFill>
            <a:srgbClr val="00B0F0"/>
          </a:solidFill>
          <a:ln w="76200">
            <a:solidFill>
              <a:srgbClr val="92D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Три блока мозга:      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Слайд 14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        </a:t>
            </a:r>
            <a:endParaRPr lang="ru-RU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196752"/>
          <a:ext cx="822960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368152"/>
          </a:xfrm>
          <a:solidFill>
            <a:srgbClr val="00B0F0"/>
          </a:solidFill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3200" dirty="0" smtClean="0"/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Мероприятия, которые будут  способствовать повышению общей работоспособности детей в начальной школе: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67544" y="1788840"/>
          <a:ext cx="8229600" cy="48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611560" y="332656"/>
          <a:ext cx="8136904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Исследователи выделили также типичные ошибки</a:t>
            </a:r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628800"/>
          <a:ext cx="8229600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530</Words>
  <Application>Microsoft Office PowerPoint</Application>
  <PresentationFormat>Экран (4:3)</PresentationFormat>
  <Paragraphs>82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Нейропсихологические факторы школьной успешности.</vt:lpstr>
      <vt:lpstr> 1. Общее представление о причинах школьных трудностей. 2. Нейропсихологические факторы. 3. Факторы школьной успешности. 4. Школьные трудности, обусловленные отставанием в развитии высших психологических функций. </vt:lpstr>
      <vt:lpstr>Факторы, влияющие на школьную успеваемость:             Слайд 14</vt:lpstr>
      <vt:lpstr>Задачи психолога:</vt:lpstr>
      <vt:lpstr> К числу наиболее распространенных трудностей учения можно отнести следующие: </vt:lpstr>
      <vt:lpstr>Три блока мозга:       Слайд 14         </vt:lpstr>
      <vt:lpstr> Мероприятия, которые будут  способствовать повышению общей работоспособности детей в начальной школе:</vt:lpstr>
      <vt:lpstr> </vt:lpstr>
      <vt:lpstr>Исследователи выделили также типичные ошибки:</vt:lpstr>
      <vt:lpstr>Психологи предполагают следующие рекомендации учителям начальной школы на первых порах овладения чтением:          Слайд 14  </vt:lpstr>
      <vt:lpstr> Характерные ошибки, по мнению психологов: </vt:lpstr>
      <vt:lpstr>  Психологи рекомендуют учителям начальной школы соблюдать следующие правила: </vt:lpstr>
      <vt:lpstr>Спасибо за внимание.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Нейропсихологические факторы школьной успешности</dc:title>
  <dc:creator>Lenovo</dc:creator>
  <cp:lastModifiedBy>Lenovo</cp:lastModifiedBy>
  <cp:revision>50</cp:revision>
  <dcterms:created xsi:type="dcterms:W3CDTF">2015-03-31T11:02:47Z</dcterms:created>
  <dcterms:modified xsi:type="dcterms:W3CDTF">2015-04-02T12:33:01Z</dcterms:modified>
</cp:coreProperties>
</file>